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1"/>
  </p:notesMasterIdLst>
  <p:sldIdLst>
    <p:sldId id="256" r:id="rId2"/>
    <p:sldId id="261" r:id="rId3"/>
    <p:sldId id="259" r:id="rId4"/>
    <p:sldId id="262" r:id="rId5"/>
    <p:sldId id="266" r:id="rId6"/>
    <p:sldId id="269" r:id="rId7"/>
    <p:sldId id="270" r:id="rId8"/>
    <p:sldId id="287" r:id="rId9"/>
    <p:sldId id="272" r:id="rId10"/>
  </p:sldIdLst>
  <p:sldSz cx="9144000" cy="5143500" type="screen16x9"/>
  <p:notesSz cx="6858000" cy="9144000"/>
  <p:embeddedFontLst>
    <p:embeddedFont>
      <p:font typeface="Libre Baskerville" panose="02000000000000000000" pitchFamily="2" charset="0"/>
      <p:regular r:id="rId12"/>
      <p:bold r:id="rId13"/>
      <p:italic r:id="rId14"/>
    </p:embeddedFont>
    <p:embeddedFont>
      <p:font typeface="Londrina Solid" panose="020B0604020202020204" charset="0"/>
      <p:regular r:id="rId15"/>
    </p:embeddedFont>
    <p:embeddedFont>
      <p:font typeface="Roboto Black" panose="02000000000000000000" pitchFamily="2" charset="0"/>
      <p:bold r:id="rId16"/>
      <p:boldItalic r:id="rId17"/>
    </p:embeddedFont>
    <p:embeddedFont>
      <p:font typeface="Rubik" panose="02000604000000020004" pitchFamily="2" charset="-79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6E49A4C-FAB5-4A9F-9006-6CC663BACF2E}">
  <a:tblStyle styleId="{86E49A4C-FAB5-4A9F-9006-6CC663BACF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gbee80388c8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8" name="Google Shape;648;gbee80388c8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c0248371d8_2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c0248371d8_2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gbee80388c8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6" name="Google Shape;656;gbee80388c8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gc778e9cdd6_1_7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5" name="Google Shape;725;gc778e9cdd6_1_7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gc778e9cdd6_1_1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1" name="Google Shape;1071;gc778e9cdd6_1_1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gc778e9cdd6_1_20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8" name="Google Shape;1198;gc778e9cdd6_1_20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" name="Google Shape;1771;gc8492cb065_0_9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2" name="Google Shape;1772;gc8492cb065_0_9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" name="Google Shape;1342;gc8492cb0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3" name="Google Shape;1343;gc8492cb06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612800" y="201450"/>
            <a:ext cx="5817900" cy="234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l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5366800" y="3215075"/>
            <a:ext cx="1464000" cy="11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idx="2"/>
          </p:nvPr>
        </p:nvSpPr>
        <p:spPr>
          <a:xfrm>
            <a:off x="722375" y="2670800"/>
            <a:ext cx="2295000" cy="18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4800"/>
              <a:buFont typeface="Libre Baskerville"/>
              <a:buNone/>
              <a:defRPr sz="4800"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4800"/>
              <a:buFont typeface="Libre Baskerville"/>
              <a:buNone/>
              <a:defRPr sz="4800"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4800"/>
              <a:buFont typeface="Libre Baskerville"/>
              <a:buNone/>
              <a:defRPr sz="4800"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4800"/>
              <a:buFont typeface="Libre Baskerville"/>
              <a:buNone/>
              <a:defRPr sz="4800"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4800"/>
              <a:buFont typeface="Libre Baskerville"/>
              <a:buNone/>
              <a:defRPr sz="4800"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4800"/>
              <a:buFont typeface="Libre Baskerville"/>
              <a:buNone/>
              <a:defRPr sz="4800"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4800"/>
              <a:buFont typeface="Libre Baskerville"/>
              <a:buNone/>
              <a:defRPr sz="4800"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4800"/>
              <a:buFont typeface="Libre Baskerville"/>
              <a:buNone/>
              <a:defRPr sz="4800"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2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4"/>
          <p:cNvSpPr/>
          <p:nvPr/>
        </p:nvSpPr>
        <p:spPr>
          <a:xfrm rot="7224123">
            <a:off x="8128077" y="4577048"/>
            <a:ext cx="750758" cy="1238546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4"/>
          <p:cNvSpPr/>
          <p:nvPr/>
        </p:nvSpPr>
        <p:spPr>
          <a:xfrm rot="-471767">
            <a:off x="8806188" y="3967718"/>
            <a:ext cx="692276" cy="993479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4"/>
          <p:cNvSpPr/>
          <p:nvPr/>
        </p:nvSpPr>
        <p:spPr>
          <a:xfrm rot="10800000">
            <a:off x="7216491" y="4955812"/>
            <a:ext cx="479019" cy="474712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24"/>
          <p:cNvSpPr/>
          <p:nvPr/>
        </p:nvSpPr>
        <p:spPr>
          <a:xfrm rot="3807286">
            <a:off x="2124284" y="4609050"/>
            <a:ext cx="750736" cy="1238541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4"/>
          <p:cNvSpPr/>
          <p:nvPr/>
        </p:nvSpPr>
        <p:spPr>
          <a:xfrm rot="10800000">
            <a:off x="3527216" y="5003887"/>
            <a:ext cx="479019" cy="474712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4"/>
          <p:cNvSpPr/>
          <p:nvPr/>
        </p:nvSpPr>
        <p:spPr>
          <a:xfrm rot="-6259666">
            <a:off x="8159267" y="-654483"/>
            <a:ext cx="750748" cy="1238569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24"/>
          <p:cNvSpPr/>
          <p:nvPr/>
        </p:nvSpPr>
        <p:spPr>
          <a:xfrm rot="9655348">
            <a:off x="-104554" y="4874042"/>
            <a:ext cx="344445" cy="529447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4"/>
          <p:cNvSpPr/>
          <p:nvPr/>
        </p:nvSpPr>
        <p:spPr>
          <a:xfrm rot="-6415973">
            <a:off x="495076" y="4734451"/>
            <a:ext cx="562675" cy="807376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4"/>
          <p:cNvSpPr/>
          <p:nvPr/>
        </p:nvSpPr>
        <p:spPr>
          <a:xfrm rot="-8387824">
            <a:off x="1427826" y="4620430"/>
            <a:ext cx="297773" cy="295096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4"/>
          <p:cNvSpPr/>
          <p:nvPr/>
        </p:nvSpPr>
        <p:spPr>
          <a:xfrm rot="8420573">
            <a:off x="-101892" y="3679420"/>
            <a:ext cx="339103" cy="806330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4"/>
          <p:cNvSpPr txBox="1">
            <a:spLocks noGrp="1"/>
          </p:cNvSpPr>
          <p:nvPr>
            <p:ph type="title"/>
          </p:nvPr>
        </p:nvSpPr>
        <p:spPr>
          <a:xfrm>
            <a:off x="713400" y="381209"/>
            <a:ext cx="771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Font typeface="Roboto Black"/>
              <a:buNone/>
              <a:defRPr>
                <a:latin typeface="Roboto Black"/>
                <a:ea typeface="Roboto Black"/>
                <a:cs typeface="Roboto Black"/>
                <a:sym typeface="Robo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Font typeface="Roboto Black"/>
              <a:buNone/>
              <a:defRPr>
                <a:latin typeface="Roboto Black"/>
                <a:ea typeface="Roboto Black"/>
                <a:cs typeface="Roboto Black"/>
                <a:sym typeface="Robo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Font typeface="Roboto Black"/>
              <a:buNone/>
              <a:defRPr>
                <a:latin typeface="Roboto Black"/>
                <a:ea typeface="Roboto Black"/>
                <a:cs typeface="Roboto Black"/>
                <a:sym typeface="Robo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Font typeface="Roboto Black"/>
              <a:buNone/>
              <a:defRPr>
                <a:latin typeface="Roboto Black"/>
                <a:ea typeface="Roboto Black"/>
                <a:cs typeface="Roboto Black"/>
                <a:sym typeface="Robo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Font typeface="Roboto Black"/>
              <a:buNone/>
              <a:defRPr>
                <a:latin typeface="Roboto Black"/>
                <a:ea typeface="Roboto Black"/>
                <a:cs typeface="Roboto Black"/>
                <a:sym typeface="Robo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Font typeface="Roboto Black"/>
              <a:buNone/>
              <a:defRPr>
                <a:latin typeface="Roboto Black"/>
                <a:ea typeface="Roboto Black"/>
                <a:cs typeface="Roboto Black"/>
                <a:sym typeface="Robo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Font typeface="Roboto Black"/>
              <a:buNone/>
              <a:defRPr>
                <a:latin typeface="Roboto Black"/>
                <a:ea typeface="Roboto Black"/>
                <a:cs typeface="Roboto Black"/>
                <a:sym typeface="Robo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Font typeface="Roboto Black"/>
              <a:buNone/>
              <a:defRPr>
                <a:latin typeface="Roboto Black"/>
                <a:ea typeface="Roboto Black"/>
                <a:cs typeface="Roboto Black"/>
                <a:sym typeface="Roboto Black"/>
              </a:defRPr>
            </a:lvl9pPr>
          </a:lstStyle>
          <a:p>
            <a:endParaRPr/>
          </a:p>
        </p:txBody>
      </p:sp>
      <p:sp>
        <p:nvSpPr>
          <p:cNvPr id="313" name="Google Shape;313;p24"/>
          <p:cNvSpPr txBox="1">
            <a:spLocks noGrp="1"/>
          </p:cNvSpPr>
          <p:nvPr>
            <p:ph type="subTitle" idx="1"/>
          </p:nvPr>
        </p:nvSpPr>
        <p:spPr>
          <a:xfrm>
            <a:off x="713300" y="3000150"/>
            <a:ext cx="24231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314" name="Google Shape;314;p24"/>
          <p:cNvSpPr txBox="1">
            <a:spLocks noGrp="1"/>
          </p:cNvSpPr>
          <p:nvPr>
            <p:ph type="subTitle" idx="2"/>
          </p:nvPr>
        </p:nvSpPr>
        <p:spPr>
          <a:xfrm>
            <a:off x="713300" y="3385950"/>
            <a:ext cx="2423100" cy="94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315" name="Google Shape;315;p24"/>
          <p:cNvSpPr txBox="1">
            <a:spLocks noGrp="1"/>
          </p:cNvSpPr>
          <p:nvPr>
            <p:ph type="subTitle" idx="3"/>
          </p:nvPr>
        </p:nvSpPr>
        <p:spPr>
          <a:xfrm>
            <a:off x="3358500" y="3000150"/>
            <a:ext cx="24231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316" name="Google Shape;316;p24"/>
          <p:cNvSpPr txBox="1">
            <a:spLocks noGrp="1"/>
          </p:cNvSpPr>
          <p:nvPr>
            <p:ph type="subTitle" idx="4"/>
          </p:nvPr>
        </p:nvSpPr>
        <p:spPr>
          <a:xfrm>
            <a:off x="3358500" y="3385950"/>
            <a:ext cx="2423100" cy="94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317" name="Google Shape;317;p24"/>
          <p:cNvSpPr txBox="1">
            <a:spLocks noGrp="1"/>
          </p:cNvSpPr>
          <p:nvPr>
            <p:ph type="subTitle" idx="5"/>
          </p:nvPr>
        </p:nvSpPr>
        <p:spPr>
          <a:xfrm>
            <a:off x="6003700" y="3000150"/>
            <a:ext cx="24231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318" name="Google Shape;318;p24"/>
          <p:cNvSpPr txBox="1">
            <a:spLocks noGrp="1"/>
          </p:cNvSpPr>
          <p:nvPr>
            <p:ph type="subTitle" idx="6"/>
          </p:nvPr>
        </p:nvSpPr>
        <p:spPr>
          <a:xfrm>
            <a:off x="6003700" y="3385950"/>
            <a:ext cx="2423100" cy="94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4_1_1"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9"/>
          <p:cNvSpPr/>
          <p:nvPr/>
        </p:nvSpPr>
        <p:spPr>
          <a:xfrm rot="10800000">
            <a:off x="8430786" y="4978438"/>
            <a:ext cx="344101" cy="34103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9"/>
          <p:cNvSpPr/>
          <p:nvPr/>
        </p:nvSpPr>
        <p:spPr>
          <a:xfrm rot="2071961">
            <a:off x="142513" y="989929"/>
            <a:ext cx="624005" cy="1029393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9"/>
          <p:cNvSpPr/>
          <p:nvPr/>
        </p:nvSpPr>
        <p:spPr>
          <a:xfrm rot="-6415773">
            <a:off x="245899" y="2092935"/>
            <a:ext cx="417251" cy="598670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9"/>
          <p:cNvSpPr/>
          <p:nvPr/>
        </p:nvSpPr>
        <p:spPr>
          <a:xfrm rot="-8387791">
            <a:off x="733695" y="-194484"/>
            <a:ext cx="455796" cy="45167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9"/>
          <p:cNvSpPr/>
          <p:nvPr/>
        </p:nvSpPr>
        <p:spPr>
          <a:xfrm rot="8420448">
            <a:off x="-59081" y="253218"/>
            <a:ext cx="287219" cy="683009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9"/>
          <p:cNvSpPr/>
          <p:nvPr/>
        </p:nvSpPr>
        <p:spPr>
          <a:xfrm rot="-6415813">
            <a:off x="6887311" y="4769352"/>
            <a:ext cx="580015" cy="832286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9"/>
          <p:cNvSpPr/>
          <p:nvPr/>
        </p:nvSpPr>
        <p:spPr>
          <a:xfrm rot="-6415760">
            <a:off x="8919195" y="3814359"/>
            <a:ext cx="532637" cy="764284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9"/>
          <p:cNvSpPr/>
          <p:nvPr/>
        </p:nvSpPr>
        <p:spPr>
          <a:xfrm rot="10800000">
            <a:off x="8801101" y="2282727"/>
            <a:ext cx="411700" cy="407998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9"/>
          <p:cNvSpPr/>
          <p:nvPr/>
        </p:nvSpPr>
        <p:spPr>
          <a:xfrm rot="10800000">
            <a:off x="5557706" y="4900661"/>
            <a:ext cx="501096" cy="496590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9"/>
          <p:cNvSpPr/>
          <p:nvPr/>
        </p:nvSpPr>
        <p:spPr>
          <a:xfrm rot="7080509">
            <a:off x="8661643" y="3151496"/>
            <a:ext cx="277936" cy="520861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9"/>
          <p:cNvSpPr/>
          <p:nvPr/>
        </p:nvSpPr>
        <p:spPr>
          <a:xfrm rot="-6415482">
            <a:off x="1571231" y="74964"/>
            <a:ext cx="473155" cy="678909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3_1_1_1_1_1"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/>
          <p:nvPr/>
        </p:nvSpPr>
        <p:spPr>
          <a:xfrm rot="7224123">
            <a:off x="8128077" y="4577048"/>
            <a:ext cx="750758" cy="1238546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30"/>
          <p:cNvSpPr/>
          <p:nvPr/>
        </p:nvSpPr>
        <p:spPr>
          <a:xfrm rot="-471767">
            <a:off x="8806188" y="3967718"/>
            <a:ext cx="692276" cy="993479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30"/>
          <p:cNvSpPr/>
          <p:nvPr/>
        </p:nvSpPr>
        <p:spPr>
          <a:xfrm rot="10800000">
            <a:off x="7216491" y="4955812"/>
            <a:ext cx="479019" cy="474712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30"/>
          <p:cNvSpPr/>
          <p:nvPr/>
        </p:nvSpPr>
        <p:spPr>
          <a:xfrm rot="3807286">
            <a:off x="2124284" y="4609050"/>
            <a:ext cx="750736" cy="1238541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30"/>
          <p:cNvSpPr/>
          <p:nvPr/>
        </p:nvSpPr>
        <p:spPr>
          <a:xfrm rot="10800000">
            <a:off x="3527216" y="5003887"/>
            <a:ext cx="479019" cy="474712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30"/>
          <p:cNvSpPr/>
          <p:nvPr/>
        </p:nvSpPr>
        <p:spPr>
          <a:xfrm rot="-6259666">
            <a:off x="8159267" y="-654483"/>
            <a:ext cx="750748" cy="1238569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30"/>
          <p:cNvSpPr/>
          <p:nvPr/>
        </p:nvSpPr>
        <p:spPr>
          <a:xfrm rot="9655348">
            <a:off x="-104554" y="4874042"/>
            <a:ext cx="344445" cy="529447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30"/>
          <p:cNvSpPr/>
          <p:nvPr/>
        </p:nvSpPr>
        <p:spPr>
          <a:xfrm rot="-6415973">
            <a:off x="495076" y="4734451"/>
            <a:ext cx="562675" cy="807376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30"/>
          <p:cNvSpPr/>
          <p:nvPr/>
        </p:nvSpPr>
        <p:spPr>
          <a:xfrm rot="-8387824">
            <a:off x="1427826" y="4620430"/>
            <a:ext cx="297773" cy="295096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30"/>
          <p:cNvSpPr/>
          <p:nvPr/>
        </p:nvSpPr>
        <p:spPr>
          <a:xfrm rot="8420573">
            <a:off x="-101892" y="3679420"/>
            <a:ext cx="339103" cy="806330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/>
          <p:nvPr/>
        </p:nvSpPr>
        <p:spPr>
          <a:xfrm rot="-9756294">
            <a:off x="7564198" y="-383853"/>
            <a:ext cx="502360" cy="828762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6"/>
          <p:cNvSpPr/>
          <p:nvPr/>
        </p:nvSpPr>
        <p:spPr>
          <a:xfrm rot="-8387791">
            <a:off x="8270845" y="-228384"/>
            <a:ext cx="455796" cy="45167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6"/>
          <p:cNvSpPr/>
          <p:nvPr/>
        </p:nvSpPr>
        <p:spPr>
          <a:xfrm rot="7871197">
            <a:off x="8889445" y="224815"/>
            <a:ext cx="234380" cy="557357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6"/>
          <p:cNvSpPr/>
          <p:nvPr/>
        </p:nvSpPr>
        <p:spPr>
          <a:xfrm rot="-1178939">
            <a:off x="8652232" y="821144"/>
            <a:ext cx="363599" cy="521737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6"/>
          <p:cNvSpPr/>
          <p:nvPr/>
        </p:nvSpPr>
        <p:spPr>
          <a:xfrm rot="7871197">
            <a:off x="-48005" y="4379640"/>
            <a:ext cx="234380" cy="557357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6"/>
          <p:cNvSpPr/>
          <p:nvPr/>
        </p:nvSpPr>
        <p:spPr>
          <a:xfrm rot="-8387915">
            <a:off x="476955" y="4644458"/>
            <a:ext cx="290836" cy="288221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6"/>
          <p:cNvSpPr/>
          <p:nvPr/>
        </p:nvSpPr>
        <p:spPr>
          <a:xfrm rot="-6559056">
            <a:off x="1283385" y="4831425"/>
            <a:ext cx="363609" cy="521726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6"/>
          <p:cNvSpPr/>
          <p:nvPr/>
        </p:nvSpPr>
        <p:spPr>
          <a:xfrm rot="5400960">
            <a:off x="-86627" y="3627034"/>
            <a:ext cx="363591" cy="521716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713400" y="381209"/>
            <a:ext cx="771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"/>
          <p:cNvSpPr/>
          <p:nvPr/>
        </p:nvSpPr>
        <p:spPr>
          <a:xfrm rot="-466286">
            <a:off x="7207111" y="-425553"/>
            <a:ext cx="709745" cy="1018624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7"/>
          <p:cNvSpPr/>
          <p:nvPr/>
        </p:nvSpPr>
        <p:spPr>
          <a:xfrm>
            <a:off x="8376000" y="-181276"/>
            <a:ext cx="1115252" cy="1105223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7"/>
          <p:cNvSpPr/>
          <p:nvPr/>
        </p:nvSpPr>
        <p:spPr>
          <a:xfrm>
            <a:off x="-246075" y="3005184"/>
            <a:ext cx="840962" cy="833430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7"/>
          <p:cNvSpPr/>
          <p:nvPr/>
        </p:nvSpPr>
        <p:spPr>
          <a:xfrm rot="-4370050">
            <a:off x="305233" y="4286311"/>
            <a:ext cx="834294" cy="1376235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title"/>
          </p:nvPr>
        </p:nvSpPr>
        <p:spPr>
          <a:xfrm>
            <a:off x="2298675" y="814388"/>
            <a:ext cx="5086500" cy="222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subTitle" idx="1"/>
          </p:nvPr>
        </p:nvSpPr>
        <p:spPr>
          <a:xfrm>
            <a:off x="3438525" y="3129113"/>
            <a:ext cx="39468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39325" y="3672450"/>
            <a:ext cx="2665500" cy="8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chivo Black"/>
              <a:buNone/>
              <a:defRPr sz="20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4"/>
          <p:cNvSpPr/>
          <p:nvPr/>
        </p:nvSpPr>
        <p:spPr>
          <a:xfrm rot="5400000">
            <a:off x="3263425" y="-1384772"/>
            <a:ext cx="2657479" cy="7713022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rgbClr val="F0E7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4"/>
          <p:cNvSpPr/>
          <p:nvPr/>
        </p:nvSpPr>
        <p:spPr>
          <a:xfrm rot="-2020305">
            <a:off x="-250756" y="-381838"/>
            <a:ext cx="817684" cy="1638087"/>
          </a:xfrm>
          <a:custGeom>
            <a:avLst/>
            <a:gdLst/>
            <a:ahLst/>
            <a:cxnLst/>
            <a:rect l="l" t="t" r="r" b="b"/>
            <a:pathLst>
              <a:path w="23563" h="47210" extrusionOk="0">
                <a:moveTo>
                  <a:pt x="9067" y="1"/>
                </a:moveTo>
                <a:cubicBezTo>
                  <a:pt x="8951" y="1"/>
                  <a:pt x="8830" y="32"/>
                  <a:pt x="8704" y="97"/>
                </a:cubicBezTo>
                <a:cubicBezTo>
                  <a:pt x="7763" y="573"/>
                  <a:pt x="6775" y="1002"/>
                  <a:pt x="5942" y="1645"/>
                </a:cubicBezTo>
                <a:cubicBezTo>
                  <a:pt x="4013" y="3097"/>
                  <a:pt x="2632" y="5014"/>
                  <a:pt x="1548" y="7145"/>
                </a:cubicBezTo>
                <a:cubicBezTo>
                  <a:pt x="1310" y="7598"/>
                  <a:pt x="1381" y="8229"/>
                  <a:pt x="1084" y="8622"/>
                </a:cubicBezTo>
                <a:cubicBezTo>
                  <a:pt x="596" y="9288"/>
                  <a:pt x="429" y="9979"/>
                  <a:pt x="465" y="10765"/>
                </a:cubicBezTo>
                <a:cubicBezTo>
                  <a:pt x="477" y="10955"/>
                  <a:pt x="262" y="11146"/>
                  <a:pt x="250" y="11360"/>
                </a:cubicBezTo>
                <a:cubicBezTo>
                  <a:pt x="143" y="12265"/>
                  <a:pt x="72" y="13170"/>
                  <a:pt x="0" y="14099"/>
                </a:cubicBezTo>
                <a:cubicBezTo>
                  <a:pt x="0" y="14122"/>
                  <a:pt x="131" y="14158"/>
                  <a:pt x="179" y="14206"/>
                </a:cubicBezTo>
                <a:cubicBezTo>
                  <a:pt x="893" y="14992"/>
                  <a:pt x="905" y="15075"/>
                  <a:pt x="286" y="15968"/>
                </a:cubicBezTo>
                <a:cubicBezTo>
                  <a:pt x="465" y="16015"/>
                  <a:pt x="619" y="16051"/>
                  <a:pt x="703" y="16063"/>
                </a:cubicBezTo>
                <a:cubicBezTo>
                  <a:pt x="643" y="16313"/>
                  <a:pt x="524" y="16539"/>
                  <a:pt x="560" y="16706"/>
                </a:cubicBezTo>
                <a:cubicBezTo>
                  <a:pt x="762" y="17361"/>
                  <a:pt x="1024" y="17992"/>
                  <a:pt x="1262" y="18647"/>
                </a:cubicBezTo>
                <a:cubicBezTo>
                  <a:pt x="1751" y="19956"/>
                  <a:pt x="2513" y="21111"/>
                  <a:pt x="3406" y="22159"/>
                </a:cubicBezTo>
                <a:cubicBezTo>
                  <a:pt x="4537" y="23504"/>
                  <a:pt x="5561" y="24933"/>
                  <a:pt x="6692" y="26267"/>
                </a:cubicBezTo>
                <a:cubicBezTo>
                  <a:pt x="8239" y="28100"/>
                  <a:pt x="9835" y="29886"/>
                  <a:pt x="11430" y="31660"/>
                </a:cubicBezTo>
                <a:cubicBezTo>
                  <a:pt x="11728" y="32006"/>
                  <a:pt x="12157" y="32220"/>
                  <a:pt x="12704" y="32637"/>
                </a:cubicBezTo>
                <a:cubicBezTo>
                  <a:pt x="12764" y="32791"/>
                  <a:pt x="12847" y="33018"/>
                  <a:pt x="12931" y="33268"/>
                </a:cubicBezTo>
                <a:cubicBezTo>
                  <a:pt x="13026" y="33518"/>
                  <a:pt x="13145" y="33815"/>
                  <a:pt x="13252" y="34101"/>
                </a:cubicBezTo>
                <a:cubicBezTo>
                  <a:pt x="13276" y="34089"/>
                  <a:pt x="13300" y="34065"/>
                  <a:pt x="13335" y="34065"/>
                </a:cubicBezTo>
                <a:cubicBezTo>
                  <a:pt x="13764" y="35018"/>
                  <a:pt x="14407" y="36649"/>
                  <a:pt x="14407" y="38054"/>
                </a:cubicBezTo>
                <a:cubicBezTo>
                  <a:pt x="14407" y="38328"/>
                  <a:pt x="14407" y="38590"/>
                  <a:pt x="14395" y="38864"/>
                </a:cubicBezTo>
                <a:cubicBezTo>
                  <a:pt x="14347" y="39423"/>
                  <a:pt x="13847" y="39947"/>
                  <a:pt x="13645" y="40530"/>
                </a:cubicBezTo>
                <a:cubicBezTo>
                  <a:pt x="13562" y="40792"/>
                  <a:pt x="13621" y="41233"/>
                  <a:pt x="13776" y="41435"/>
                </a:cubicBezTo>
                <a:cubicBezTo>
                  <a:pt x="14490" y="42328"/>
                  <a:pt x="15252" y="43174"/>
                  <a:pt x="16026" y="44007"/>
                </a:cubicBezTo>
                <a:cubicBezTo>
                  <a:pt x="17026" y="45102"/>
                  <a:pt x="18038" y="46174"/>
                  <a:pt x="18991" y="47210"/>
                </a:cubicBezTo>
                <a:cubicBezTo>
                  <a:pt x="21860" y="45543"/>
                  <a:pt x="23563" y="40614"/>
                  <a:pt x="23218" y="37518"/>
                </a:cubicBezTo>
                <a:cubicBezTo>
                  <a:pt x="23218" y="37518"/>
                  <a:pt x="23479" y="34744"/>
                  <a:pt x="21860" y="32422"/>
                </a:cubicBezTo>
                <a:cubicBezTo>
                  <a:pt x="21217" y="31113"/>
                  <a:pt x="20598" y="29803"/>
                  <a:pt x="19491" y="28791"/>
                </a:cubicBezTo>
                <a:cubicBezTo>
                  <a:pt x="18955" y="28291"/>
                  <a:pt x="18574" y="27719"/>
                  <a:pt x="18122" y="27160"/>
                </a:cubicBezTo>
                <a:cubicBezTo>
                  <a:pt x="16800" y="25576"/>
                  <a:pt x="15383" y="24028"/>
                  <a:pt x="14002" y="22481"/>
                </a:cubicBezTo>
                <a:cubicBezTo>
                  <a:pt x="12490" y="20778"/>
                  <a:pt x="10918" y="19123"/>
                  <a:pt x="9466" y="17385"/>
                </a:cubicBezTo>
                <a:cubicBezTo>
                  <a:pt x="8835" y="16646"/>
                  <a:pt x="8323" y="15789"/>
                  <a:pt x="8299" y="14753"/>
                </a:cubicBezTo>
                <a:cubicBezTo>
                  <a:pt x="8287" y="14230"/>
                  <a:pt x="8382" y="13622"/>
                  <a:pt x="8144" y="13217"/>
                </a:cubicBezTo>
                <a:cubicBezTo>
                  <a:pt x="7882" y="12801"/>
                  <a:pt x="8001" y="12598"/>
                  <a:pt x="8144" y="12253"/>
                </a:cubicBezTo>
                <a:cubicBezTo>
                  <a:pt x="8525" y="11289"/>
                  <a:pt x="9049" y="10336"/>
                  <a:pt x="9180" y="9336"/>
                </a:cubicBezTo>
                <a:cubicBezTo>
                  <a:pt x="9287" y="8491"/>
                  <a:pt x="9692" y="8014"/>
                  <a:pt x="10264" y="7562"/>
                </a:cubicBezTo>
                <a:cubicBezTo>
                  <a:pt x="10490" y="7383"/>
                  <a:pt x="10847" y="7383"/>
                  <a:pt x="11061" y="7205"/>
                </a:cubicBezTo>
                <a:cubicBezTo>
                  <a:pt x="11573" y="6776"/>
                  <a:pt x="12014" y="6240"/>
                  <a:pt x="12526" y="5824"/>
                </a:cubicBezTo>
                <a:cubicBezTo>
                  <a:pt x="13157" y="5336"/>
                  <a:pt x="13228" y="5157"/>
                  <a:pt x="12752" y="4526"/>
                </a:cubicBezTo>
                <a:cubicBezTo>
                  <a:pt x="11752" y="3169"/>
                  <a:pt x="10740" y="1823"/>
                  <a:pt x="9775" y="454"/>
                </a:cubicBezTo>
                <a:cubicBezTo>
                  <a:pt x="9568" y="164"/>
                  <a:pt x="9332" y="1"/>
                  <a:pt x="906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4"/>
          <p:cNvSpPr/>
          <p:nvPr/>
        </p:nvSpPr>
        <p:spPr>
          <a:xfrm rot="-2493255">
            <a:off x="257584" y="954988"/>
            <a:ext cx="514695" cy="738638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4"/>
          <p:cNvSpPr/>
          <p:nvPr/>
        </p:nvSpPr>
        <p:spPr>
          <a:xfrm rot="-3188163">
            <a:off x="7922430" y="4441138"/>
            <a:ext cx="286923" cy="992088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4"/>
          <p:cNvSpPr/>
          <p:nvPr/>
        </p:nvSpPr>
        <p:spPr>
          <a:xfrm>
            <a:off x="485100" y="-361046"/>
            <a:ext cx="467405" cy="463202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4"/>
          <p:cNvSpPr/>
          <p:nvPr/>
        </p:nvSpPr>
        <p:spPr>
          <a:xfrm rot="4649669">
            <a:off x="1111423" y="-149931"/>
            <a:ext cx="514712" cy="738623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4"/>
          <p:cNvSpPr/>
          <p:nvPr/>
        </p:nvSpPr>
        <p:spPr>
          <a:xfrm>
            <a:off x="-172125" y="1534429"/>
            <a:ext cx="467405" cy="463202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4"/>
          <p:cNvSpPr/>
          <p:nvPr/>
        </p:nvSpPr>
        <p:spPr>
          <a:xfrm rot="2039795">
            <a:off x="8039810" y="3285882"/>
            <a:ext cx="656028" cy="1082219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4"/>
          <p:cNvSpPr/>
          <p:nvPr/>
        </p:nvSpPr>
        <p:spPr>
          <a:xfrm>
            <a:off x="8364624" y="4141750"/>
            <a:ext cx="512679" cy="508069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4"/>
          <p:cNvSpPr/>
          <p:nvPr/>
        </p:nvSpPr>
        <p:spPr>
          <a:xfrm>
            <a:off x="8668300" y="2352973"/>
            <a:ext cx="919926" cy="911685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4"/>
          <p:cNvSpPr txBox="1">
            <a:spLocks noGrp="1"/>
          </p:cNvSpPr>
          <p:nvPr>
            <p:ph type="subTitle" idx="1"/>
          </p:nvPr>
        </p:nvSpPr>
        <p:spPr>
          <a:xfrm>
            <a:off x="1038225" y="1690313"/>
            <a:ext cx="7067700" cy="16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9pPr>
          </a:lstStyle>
          <a:p>
            <a:endParaRPr/>
          </a:p>
        </p:txBody>
      </p:sp>
      <p:sp>
        <p:nvSpPr>
          <p:cNvPr id="166" name="Google Shape;166;p14"/>
          <p:cNvSpPr txBox="1">
            <a:spLocks noGrp="1"/>
          </p:cNvSpPr>
          <p:nvPr>
            <p:ph type="subTitle" idx="2"/>
          </p:nvPr>
        </p:nvSpPr>
        <p:spPr>
          <a:xfrm>
            <a:off x="3083250" y="3641275"/>
            <a:ext cx="29775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lt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CUSTOM_15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/>
          <p:nvPr/>
        </p:nvSpPr>
        <p:spPr>
          <a:xfrm rot="-4868788">
            <a:off x="692908" y="-345115"/>
            <a:ext cx="502358" cy="828771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5"/>
          <p:cNvSpPr/>
          <p:nvPr/>
        </p:nvSpPr>
        <p:spPr>
          <a:xfrm rot="-8387889">
            <a:off x="270889" y="441789"/>
            <a:ext cx="294548" cy="291899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5"/>
          <p:cNvSpPr/>
          <p:nvPr/>
        </p:nvSpPr>
        <p:spPr>
          <a:xfrm rot="-7730943">
            <a:off x="-77203" y="58193"/>
            <a:ext cx="234379" cy="557365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5"/>
          <p:cNvSpPr/>
          <p:nvPr/>
        </p:nvSpPr>
        <p:spPr>
          <a:xfrm rot="-4692983">
            <a:off x="-141811" y="1067392"/>
            <a:ext cx="363590" cy="521702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5"/>
          <p:cNvSpPr/>
          <p:nvPr/>
        </p:nvSpPr>
        <p:spPr>
          <a:xfrm rot="7871197">
            <a:off x="8693920" y="4597115"/>
            <a:ext cx="234380" cy="557357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5"/>
          <p:cNvSpPr/>
          <p:nvPr/>
        </p:nvSpPr>
        <p:spPr>
          <a:xfrm rot="-8387915">
            <a:off x="8969680" y="4256058"/>
            <a:ext cx="290836" cy="288221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5"/>
          <p:cNvSpPr/>
          <p:nvPr/>
        </p:nvSpPr>
        <p:spPr>
          <a:xfrm rot="5400960">
            <a:off x="8809173" y="3692509"/>
            <a:ext cx="363591" cy="521716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5"/>
          <p:cNvSpPr/>
          <p:nvPr/>
        </p:nvSpPr>
        <p:spPr>
          <a:xfrm rot="-8387811">
            <a:off x="7671539" y="4822843"/>
            <a:ext cx="444705" cy="440706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5"/>
          <p:cNvSpPr/>
          <p:nvPr/>
        </p:nvSpPr>
        <p:spPr>
          <a:xfrm rot="-8387889">
            <a:off x="1528939" y="-136761"/>
            <a:ext cx="294548" cy="291899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5"/>
          <p:cNvSpPr txBox="1">
            <a:spLocks noGrp="1"/>
          </p:cNvSpPr>
          <p:nvPr>
            <p:ph type="title"/>
          </p:nvPr>
        </p:nvSpPr>
        <p:spPr>
          <a:xfrm>
            <a:off x="713400" y="381209"/>
            <a:ext cx="771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"/>
          <p:cNvSpPr/>
          <p:nvPr/>
        </p:nvSpPr>
        <p:spPr>
          <a:xfrm rot="9452970">
            <a:off x="1674831" y="3854561"/>
            <a:ext cx="928921" cy="1861044"/>
          </a:xfrm>
          <a:custGeom>
            <a:avLst/>
            <a:gdLst/>
            <a:ahLst/>
            <a:cxnLst/>
            <a:rect l="l" t="t" r="r" b="b"/>
            <a:pathLst>
              <a:path w="23563" h="47210" extrusionOk="0">
                <a:moveTo>
                  <a:pt x="9067" y="1"/>
                </a:moveTo>
                <a:cubicBezTo>
                  <a:pt x="8951" y="1"/>
                  <a:pt x="8830" y="32"/>
                  <a:pt x="8704" y="97"/>
                </a:cubicBezTo>
                <a:cubicBezTo>
                  <a:pt x="7763" y="573"/>
                  <a:pt x="6775" y="1002"/>
                  <a:pt x="5942" y="1645"/>
                </a:cubicBezTo>
                <a:cubicBezTo>
                  <a:pt x="4013" y="3097"/>
                  <a:pt x="2632" y="5014"/>
                  <a:pt x="1548" y="7145"/>
                </a:cubicBezTo>
                <a:cubicBezTo>
                  <a:pt x="1310" y="7598"/>
                  <a:pt x="1381" y="8229"/>
                  <a:pt x="1084" y="8622"/>
                </a:cubicBezTo>
                <a:cubicBezTo>
                  <a:pt x="596" y="9288"/>
                  <a:pt x="429" y="9979"/>
                  <a:pt x="465" y="10765"/>
                </a:cubicBezTo>
                <a:cubicBezTo>
                  <a:pt x="477" y="10955"/>
                  <a:pt x="262" y="11146"/>
                  <a:pt x="250" y="11360"/>
                </a:cubicBezTo>
                <a:cubicBezTo>
                  <a:pt x="143" y="12265"/>
                  <a:pt x="72" y="13170"/>
                  <a:pt x="0" y="14099"/>
                </a:cubicBezTo>
                <a:cubicBezTo>
                  <a:pt x="0" y="14122"/>
                  <a:pt x="131" y="14158"/>
                  <a:pt x="179" y="14206"/>
                </a:cubicBezTo>
                <a:cubicBezTo>
                  <a:pt x="893" y="14992"/>
                  <a:pt x="905" y="15075"/>
                  <a:pt x="286" y="15968"/>
                </a:cubicBezTo>
                <a:cubicBezTo>
                  <a:pt x="465" y="16015"/>
                  <a:pt x="619" y="16051"/>
                  <a:pt x="703" y="16063"/>
                </a:cubicBezTo>
                <a:cubicBezTo>
                  <a:pt x="643" y="16313"/>
                  <a:pt x="524" y="16539"/>
                  <a:pt x="560" y="16706"/>
                </a:cubicBezTo>
                <a:cubicBezTo>
                  <a:pt x="762" y="17361"/>
                  <a:pt x="1024" y="17992"/>
                  <a:pt x="1262" y="18647"/>
                </a:cubicBezTo>
                <a:cubicBezTo>
                  <a:pt x="1751" y="19956"/>
                  <a:pt x="2513" y="21111"/>
                  <a:pt x="3406" y="22159"/>
                </a:cubicBezTo>
                <a:cubicBezTo>
                  <a:pt x="4537" y="23504"/>
                  <a:pt x="5561" y="24933"/>
                  <a:pt x="6692" y="26267"/>
                </a:cubicBezTo>
                <a:cubicBezTo>
                  <a:pt x="8239" y="28100"/>
                  <a:pt x="9835" y="29886"/>
                  <a:pt x="11430" y="31660"/>
                </a:cubicBezTo>
                <a:cubicBezTo>
                  <a:pt x="11728" y="32006"/>
                  <a:pt x="12157" y="32220"/>
                  <a:pt x="12704" y="32637"/>
                </a:cubicBezTo>
                <a:cubicBezTo>
                  <a:pt x="12764" y="32791"/>
                  <a:pt x="12847" y="33018"/>
                  <a:pt x="12931" y="33268"/>
                </a:cubicBezTo>
                <a:cubicBezTo>
                  <a:pt x="13026" y="33518"/>
                  <a:pt x="13145" y="33815"/>
                  <a:pt x="13252" y="34101"/>
                </a:cubicBezTo>
                <a:cubicBezTo>
                  <a:pt x="13276" y="34089"/>
                  <a:pt x="13300" y="34065"/>
                  <a:pt x="13335" y="34065"/>
                </a:cubicBezTo>
                <a:cubicBezTo>
                  <a:pt x="13764" y="35018"/>
                  <a:pt x="14407" y="36649"/>
                  <a:pt x="14407" y="38054"/>
                </a:cubicBezTo>
                <a:cubicBezTo>
                  <a:pt x="14407" y="38328"/>
                  <a:pt x="14407" y="38590"/>
                  <a:pt x="14395" y="38864"/>
                </a:cubicBezTo>
                <a:cubicBezTo>
                  <a:pt x="14347" y="39423"/>
                  <a:pt x="13847" y="39947"/>
                  <a:pt x="13645" y="40530"/>
                </a:cubicBezTo>
                <a:cubicBezTo>
                  <a:pt x="13562" y="40792"/>
                  <a:pt x="13621" y="41233"/>
                  <a:pt x="13776" y="41435"/>
                </a:cubicBezTo>
                <a:cubicBezTo>
                  <a:pt x="14490" y="42328"/>
                  <a:pt x="15252" y="43174"/>
                  <a:pt x="16026" y="44007"/>
                </a:cubicBezTo>
                <a:cubicBezTo>
                  <a:pt x="17026" y="45102"/>
                  <a:pt x="18038" y="46174"/>
                  <a:pt x="18991" y="47210"/>
                </a:cubicBezTo>
                <a:cubicBezTo>
                  <a:pt x="21860" y="45543"/>
                  <a:pt x="23563" y="40614"/>
                  <a:pt x="23218" y="37518"/>
                </a:cubicBezTo>
                <a:cubicBezTo>
                  <a:pt x="23218" y="37518"/>
                  <a:pt x="23479" y="34744"/>
                  <a:pt x="21860" y="32422"/>
                </a:cubicBezTo>
                <a:cubicBezTo>
                  <a:pt x="21217" y="31113"/>
                  <a:pt x="20598" y="29803"/>
                  <a:pt x="19491" y="28791"/>
                </a:cubicBezTo>
                <a:cubicBezTo>
                  <a:pt x="18955" y="28291"/>
                  <a:pt x="18574" y="27719"/>
                  <a:pt x="18122" y="27160"/>
                </a:cubicBezTo>
                <a:cubicBezTo>
                  <a:pt x="16800" y="25576"/>
                  <a:pt x="15383" y="24028"/>
                  <a:pt x="14002" y="22481"/>
                </a:cubicBezTo>
                <a:cubicBezTo>
                  <a:pt x="12490" y="20778"/>
                  <a:pt x="10918" y="19123"/>
                  <a:pt x="9466" y="17385"/>
                </a:cubicBezTo>
                <a:cubicBezTo>
                  <a:pt x="8835" y="16646"/>
                  <a:pt x="8323" y="15789"/>
                  <a:pt x="8299" y="14753"/>
                </a:cubicBezTo>
                <a:cubicBezTo>
                  <a:pt x="8287" y="14230"/>
                  <a:pt x="8382" y="13622"/>
                  <a:pt x="8144" y="13217"/>
                </a:cubicBezTo>
                <a:cubicBezTo>
                  <a:pt x="7882" y="12801"/>
                  <a:pt x="8001" y="12598"/>
                  <a:pt x="8144" y="12253"/>
                </a:cubicBezTo>
                <a:cubicBezTo>
                  <a:pt x="8525" y="11289"/>
                  <a:pt x="9049" y="10336"/>
                  <a:pt x="9180" y="9336"/>
                </a:cubicBezTo>
                <a:cubicBezTo>
                  <a:pt x="9287" y="8491"/>
                  <a:pt x="9692" y="8014"/>
                  <a:pt x="10264" y="7562"/>
                </a:cubicBezTo>
                <a:cubicBezTo>
                  <a:pt x="10490" y="7383"/>
                  <a:pt x="10847" y="7383"/>
                  <a:pt x="11061" y="7205"/>
                </a:cubicBezTo>
                <a:cubicBezTo>
                  <a:pt x="11573" y="6776"/>
                  <a:pt x="12014" y="6240"/>
                  <a:pt x="12526" y="5824"/>
                </a:cubicBezTo>
                <a:cubicBezTo>
                  <a:pt x="13157" y="5336"/>
                  <a:pt x="13228" y="5157"/>
                  <a:pt x="12752" y="4526"/>
                </a:cubicBezTo>
                <a:cubicBezTo>
                  <a:pt x="11752" y="3169"/>
                  <a:pt x="10740" y="1823"/>
                  <a:pt x="9775" y="454"/>
                </a:cubicBezTo>
                <a:cubicBezTo>
                  <a:pt x="9568" y="164"/>
                  <a:pt x="9332" y="1"/>
                  <a:pt x="906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6"/>
          <p:cNvSpPr/>
          <p:nvPr/>
        </p:nvSpPr>
        <p:spPr>
          <a:xfrm rot="10800000">
            <a:off x="7953381" y="4788271"/>
            <a:ext cx="657842" cy="65195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6"/>
          <p:cNvSpPr/>
          <p:nvPr/>
        </p:nvSpPr>
        <p:spPr>
          <a:xfrm rot="3723242">
            <a:off x="407406" y="4697340"/>
            <a:ext cx="692239" cy="993471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6"/>
          <p:cNvSpPr/>
          <p:nvPr/>
        </p:nvSpPr>
        <p:spPr>
          <a:xfrm rot="8400867">
            <a:off x="2549790" y="150731"/>
            <a:ext cx="344443" cy="529443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6"/>
          <p:cNvSpPr/>
          <p:nvPr/>
        </p:nvSpPr>
        <p:spPr>
          <a:xfrm rot="6442254">
            <a:off x="-155165" y="3015408"/>
            <a:ext cx="689944" cy="1138168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6"/>
          <p:cNvSpPr/>
          <p:nvPr/>
        </p:nvSpPr>
        <p:spPr>
          <a:xfrm rot="10800000">
            <a:off x="-435173" y="4165470"/>
            <a:ext cx="628448" cy="62279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6"/>
          <p:cNvSpPr/>
          <p:nvPr/>
        </p:nvSpPr>
        <p:spPr>
          <a:xfrm rot="-6609085">
            <a:off x="8783969" y="3795511"/>
            <a:ext cx="692262" cy="993441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6"/>
          <p:cNvSpPr/>
          <p:nvPr/>
        </p:nvSpPr>
        <p:spPr>
          <a:xfrm rot="10800000">
            <a:off x="977039" y="685820"/>
            <a:ext cx="628448" cy="62279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6"/>
          <p:cNvSpPr/>
          <p:nvPr/>
        </p:nvSpPr>
        <p:spPr>
          <a:xfrm rot="-6609085">
            <a:off x="-156319" y="179149"/>
            <a:ext cx="692262" cy="993441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6"/>
          <p:cNvSpPr/>
          <p:nvPr/>
        </p:nvSpPr>
        <p:spPr>
          <a:xfrm rot="7611850">
            <a:off x="1290465" y="-534954"/>
            <a:ext cx="417233" cy="992088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6"/>
          <p:cNvSpPr/>
          <p:nvPr/>
        </p:nvSpPr>
        <p:spPr>
          <a:xfrm rot="4637003">
            <a:off x="8624994" y="-168135"/>
            <a:ext cx="626426" cy="899021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6"/>
          <p:cNvSpPr txBox="1">
            <a:spLocks noGrp="1"/>
          </p:cNvSpPr>
          <p:nvPr>
            <p:ph type="title"/>
          </p:nvPr>
        </p:nvSpPr>
        <p:spPr>
          <a:xfrm>
            <a:off x="859313" y="1877850"/>
            <a:ext cx="3062100" cy="138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6"/>
          <p:cNvSpPr txBox="1">
            <a:spLocks noGrp="1"/>
          </p:cNvSpPr>
          <p:nvPr>
            <p:ph type="body" idx="1"/>
          </p:nvPr>
        </p:nvSpPr>
        <p:spPr>
          <a:xfrm>
            <a:off x="4085288" y="1118550"/>
            <a:ext cx="4199400" cy="290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●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CUSTOM_14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2"/>
          <p:cNvSpPr/>
          <p:nvPr/>
        </p:nvSpPr>
        <p:spPr>
          <a:xfrm rot="-1869746">
            <a:off x="8693196" y="736798"/>
            <a:ext cx="627509" cy="900600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2"/>
          <p:cNvSpPr/>
          <p:nvPr/>
        </p:nvSpPr>
        <p:spPr>
          <a:xfrm rot="10800000">
            <a:off x="8953661" y="4900650"/>
            <a:ext cx="344101" cy="34103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2"/>
          <p:cNvSpPr/>
          <p:nvPr/>
        </p:nvSpPr>
        <p:spPr>
          <a:xfrm rot="2071961">
            <a:off x="-224362" y="1167154"/>
            <a:ext cx="624005" cy="1029393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2"/>
          <p:cNvSpPr/>
          <p:nvPr/>
        </p:nvSpPr>
        <p:spPr>
          <a:xfrm rot="-6415773">
            <a:off x="-267214" y="2645735"/>
            <a:ext cx="417251" cy="598670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2"/>
          <p:cNvSpPr/>
          <p:nvPr/>
        </p:nvSpPr>
        <p:spPr>
          <a:xfrm rot="-8387791">
            <a:off x="733695" y="-194484"/>
            <a:ext cx="455796" cy="45167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22"/>
          <p:cNvSpPr/>
          <p:nvPr/>
        </p:nvSpPr>
        <p:spPr>
          <a:xfrm rot="8420448">
            <a:off x="-59081" y="253218"/>
            <a:ext cx="287219" cy="683009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2"/>
          <p:cNvSpPr/>
          <p:nvPr/>
        </p:nvSpPr>
        <p:spPr>
          <a:xfrm rot="-6415813">
            <a:off x="6887311" y="4769352"/>
            <a:ext cx="580015" cy="832286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22"/>
          <p:cNvSpPr/>
          <p:nvPr/>
        </p:nvSpPr>
        <p:spPr>
          <a:xfrm rot="-6415760">
            <a:off x="8919195" y="3814359"/>
            <a:ext cx="532637" cy="764284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22"/>
          <p:cNvSpPr/>
          <p:nvPr/>
        </p:nvSpPr>
        <p:spPr>
          <a:xfrm rot="-8387824">
            <a:off x="2439014" y="-116195"/>
            <a:ext cx="297773" cy="295096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2"/>
          <p:cNvSpPr/>
          <p:nvPr/>
        </p:nvSpPr>
        <p:spPr>
          <a:xfrm rot="10800000">
            <a:off x="8801101" y="2282727"/>
            <a:ext cx="411700" cy="407998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2"/>
          <p:cNvSpPr/>
          <p:nvPr/>
        </p:nvSpPr>
        <p:spPr>
          <a:xfrm rot="10800000">
            <a:off x="5557706" y="4900661"/>
            <a:ext cx="501096" cy="496590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2"/>
          <p:cNvSpPr/>
          <p:nvPr/>
        </p:nvSpPr>
        <p:spPr>
          <a:xfrm rot="7080509">
            <a:off x="8661643" y="3151496"/>
            <a:ext cx="277936" cy="520861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22"/>
          <p:cNvSpPr/>
          <p:nvPr/>
        </p:nvSpPr>
        <p:spPr>
          <a:xfrm rot="-6415482">
            <a:off x="1571231" y="74964"/>
            <a:ext cx="473155" cy="678909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22"/>
          <p:cNvSpPr txBox="1">
            <a:spLocks noGrp="1"/>
          </p:cNvSpPr>
          <p:nvPr>
            <p:ph type="subTitle" idx="1"/>
          </p:nvPr>
        </p:nvSpPr>
        <p:spPr>
          <a:xfrm>
            <a:off x="1708875" y="2488450"/>
            <a:ext cx="2565000" cy="143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283" name="Google Shape;283;p22"/>
          <p:cNvSpPr txBox="1">
            <a:spLocks noGrp="1"/>
          </p:cNvSpPr>
          <p:nvPr>
            <p:ph type="ctrTitle"/>
          </p:nvPr>
        </p:nvSpPr>
        <p:spPr>
          <a:xfrm>
            <a:off x="1706075" y="1234075"/>
            <a:ext cx="2565000" cy="75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284" name="Google Shape;284;p22"/>
          <p:cNvSpPr txBox="1">
            <a:spLocks noGrp="1"/>
          </p:cNvSpPr>
          <p:nvPr>
            <p:ph type="ctrTitle" idx="2"/>
          </p:nvPr>
        </p:nvSpPr>
        <p:spPr>
          <a:xfrm>
            <a:off x="4956150" y="1234075"/>
            <a:ext cx="2565000" cy="75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Libre Baskerville"/>
              <a:buNone/>
              <a:defRPr sz="1800"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285" name="Google Shape;285;p22"/>
          <p:cNvSpPr txBox="1">
            <a:spLocks noGrp="1"/>
          </p:cNvSpPr>
          <p:nvPr>
            <p:ph type="subTitle" idx="3"/>
          </p:nvPr>
        </p:nvSpPr>
        <p:spPr>
          <a:xfrm>
            <a:off x="4954375" y="2488450"/>
            <a:ext cx="2565000" cy="143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400" y="381209"/>
            <a:ext cx="7717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Londrina Solid"/>
              <a:buNone/>
              <a:defRPr sz="420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400" y="1152475"/>
            <a:ext cx="7717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ubik"/>
              <a:buChar char="●"/>
              <a:defRPr sz="18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6" r:id="rId4"/>
    <p:sldLayoutId id="2147483658" r:id="rId5"/>
    <p:sldLayoutId id="2147483660" r:id="rId6"/>
    <p:sldLayoutId id="2147483661" r:id="rId7"/>
    <p:sldLayoutId id="2147483662" r:id="rId8"/>
    <p:sldLayoutId id="2147483668" r:id="rId9"/>
    <p:sldLayoutId id="2147483670" r:id="rId10"/>
    <p:sldLayoutId id="2147483675" r:id="rId11"/>
    <p:sldLayoutId id="214748367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lLdFcWqDNk&amp;t=1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3"/>
          <p:cNvSpPr txBox="1">
            <a:spLocks noGrp="1"/>
          </p:cNvSpPr>
          <p:nvPr>
            <p:ph type="ctrTitle" idx="2"/>
          </p:nvPr>
        </p:nvSpPr>
        <p:spPr>
          <a:xfrm>
            <a:off x="722375" y="2670800"/>
            <a:ext cx="2295000" cy="18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LESSON </a:t>
            </a:r>
            <a:r>
              <a:rPr lang="en" sz="3000" dirty="0"/>
              <a:t>FOR </a:t>
            </a:r>
            <a:r>
              <a:rPr lang="hr-HR" sz="3000" dirty="0"/>
              <a:t>HIGH</a:t>
            </a:r>
            <a:r>
              <a:rPr lang="en" sz="3000" dirty="0"/>
              <a:t> SCHOOL </a:t>
            </a:r>
            <a:endParaRPr sz="3000" dirty="0"/>
          </a:p>
        </p:txBody>
      </p:sp>
      <p:grpSp>
        <p:nvGrpSpPr>
          <p:cNvPr id="429" name="Google Shape;429;p33"/>
          <p:cNvGrpSpPr/>
          <p:nvPr/>
        </p:nvGrpSpPr>
        <p:grpSpPr>
          <a:xfrm>
            <a:off x="2429232" y="2711589"/>
            <a:ext cx="1842197" cy="1892520"/>
            <a:chOff x="3839750" y="1196200"/>
            <a:chExt cx="650700" cy="668475"/>
          </a:xfrm>
        </p:grpSpPr>
        <p:sp>
          <p:nvSpPr>
            <p:cNvPr id="430" name="Google Shape;430;p33"/>
            <p:cNvSpPr/>
            <p:nvPr/>
          </p:nvSpPr>
          <p:spPr>
            <a:xfrm>
              <a:off x="4081625" y="1215450"/>
              <a:ext cx="307625" cy="356025"/>
            </a:xfrm>
            <a:custGeom>
              <a:avLst/>
              <a:gdLst/>
              <a:ahLst/>
              <a:cxnLst/>
              <a:rect l="l" t="t" r="r" b="b"/>
              <a:pathLst>
                <a:path w="12305" h="14241" extrusionOk="0">
                  <a:moveTo>
                    <a:pt x="5482" y="1"/>
                  </a:moveTo>
                  <a:cubicBezTo>
                    <a:pt x="929" y="478"/>
                    <a:pt x="1" y="14240"/>
                    <a:pt x="3238" y="14240"/>
                  </a:cubicBezTo>
                  <a:cubicBezTo>
                    <a:pt x="3962" y="14240"/>
                    <a:pt x="4895" y="13552"/>
                    <a:pt x="6042" y="11871"/>
                  </a:cubicBezTo>
                  <a:cubicBezTo>
                    <a:pt x="12305" y="2692"/>
                    <a:pt x="5482" y="1"/>
                    <a:pt x="5482" y="1"/>
                  </a:cubicBezTo>
                  <a:close/>
                </a:path>
              </a:pathLst>
            </a:custGeom>
            <a:solidFill>
              <a:srgbClr val="F9DD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3"/>
            <p:cNvSpPr/>
            <p:nvPr/>
          </p:nvSpPr>
          <p:spPr>
            <a:xfrm>
              <a:off x="3840050" y="1244050"/>
              <a:ext cx="649800" cy="545375"/>
            </a:xfrm>
            <a:custGeom>
              <a:avLst/>
              <a:gdLst/>
              <a:ahLst/>
              <a:cxnLst/>
              <a:rect l="l" t="t" r="r" b="b"/>
              <a:pathLst>
                <a:path w="25992" h="21815" extrusionOk="0">
                  <a:moveTo>
                    <a:pt x="12854" y="0"/>
                  </a:moveTo>
                  <a:cubicBezTo>
                    <a:pt x="10759" y="0"/>
                    <a:pt x="9075" y="1123"/>
                    <a:pt x="8454" y="2619"/>
                  </a:cubicBezTo>
                  <a:cubicBezTo>
                    <a:pt x="8454" y="2619"/>
                    <a:pt x="7656" y="5727"/>
                    <a:pt x="8299" y="8989"/>
                  </a:cubicBezTo>
                  <a:cubicBezTo>
                    <a:pt x="8299" y="8989"/>
                    <a:pt x="9073" y="11323"/>
                    <a:pt x="10990" y="11323"/>
                  </a:cubicBezTo>
                  <a:cubicBezTo>
                    <a:pt x="10990" y="11323"/>
                    <a:pt x="10776" y="13454"/>
                    <a:pt x="8930" y="14585"/>
                  </a:cubicBezTo>
                  <a:cubicBezTo>
                    <a:pt x="7085" y="15716"/>
                    <a:pt x="1834" y="15585"/>
                    <a:pt x="1" y="19836"/>
                  </a:cubicBezTo>
                  <a:cubicBezTo>
                    <a:pt x="1" y="19836"/>
                    <a:pt x="4107" y="21815"/>
                    <a:pt x="9070" y="21815"/>
                  </a:cubicBezTo>
                  <a:cubicBezTo>
                    <a:pt x="10696" y="21815"/>
                    <a:pt x="12414" y="21602"/>
                    <a:pt x="14109" y="21038"/>
                  </a:cubicBezTo>
                  <a:cubicBezTo>
                    <a:pt x="16083" y="20389"/>
                    <a:pt x="17720" y="20179"/>
                    <a:pt x="19105" y="20179"/>
                  </a:cubicBezTo>
                  <a:cubicBezTo>
                    <a:pt x="21649" y="20179"/>
                    <a:pt x="23337" y="20889"/>
                    <a:pt x="24678" y="20889"/>
                  </a:cubicBezTo>
                  <a:cubicBezTo>
                    <a:pt x="25152" y="20889"/>
                    <a:pt x="25582" y="20801"/>
                    <a:pt x="25992" y="20562"/>
                  </a:cubicBezTo>
                  <a:cubicBezTo>
                    <a:pt x="25992" y="20562"/>
                    <a:pt x="25087" y="18145"/>
                    <a:pt x="22480" y="16383"/>
                  </a:cubicBezTo>
                  <a:cubicBezTo>
                    <a:pt x="21372" y="15645"/>
                    <a:pt x="20098" y="15180"/>
                    <a:pt x="18777" y="14966"/>
                  </a:cubicBezTo>
                  <a:cubicBezTo>
                    <a:pt x="18550" y="14942"/>
                    <a:pt x="18336" y="14894"/>
                    <a:pt x="18181" y="14847"/>
                  </a:cubicBezTo>
                  <a:cubicBezTo>
                    <a:pt x="16753" y="14430"/>
                    <a:pt x="15955" y="14192"/>
                    <a:pt x="16181" y="9775"/>
                  </a:cubicBezTo>
                  <a:lnTo>
                    <a:pt x="16395" y="6298"/>
                  </a:lnTo>
                  <a:cubicBezTo>
                    <a:pt x="16395" y="6298"/>
                    <a:pt x="16729" y="6482"/>
                    <a:pt x="17096" y="6482"/>
                  </a:cubicBezTo>
                  <a:cubicBezTo>
                    <a:pt x="17484" y="6482"/>
                    <a:pt x="17911" y="6278"/>
                    <a:pt x="18027" y="5441"/>
                  </a:cubicBezTo>
                  <a:cubicBezTo>
                    <a:pt x="18194" y="4168"/>
                    <a:pt x="17541" y="3808"/>
                    <a:pt x="16941" y="3808"/>
                  </a:cubicBezTo>
                  <a:cubicBezTo>
                    <a:pt x="16772" y="3808"/>
                    <a:pt x="16608" y="3837"/>
                    <a:pt x="16467" y="3881"/>
                  </a:cubicBezTo>
                  <a:cubicBezTo>
                    <a:pt x="16467" y="3881"/>
                    <a:pt x="16181" y="405"/>
                    <a:pt x="13693" y="59"/>
                  </a:cubicBezTo>
                  <a:cubicBezTo>
                    <a:pt x="13407" y="20"/>
                    <a:pt x="13127" y="0"/>
                    <a:pt x="12854" y="0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3"/>
            <p:cNvSpPr/>
            <p:nvPr/>
          </p:nvSpPr>
          <p:spPr>
            <a:xfrm>
              <a:off x="3839750" y="1608950"/>
              <a:ext cx="650700" cy="183000"/>
            </a:xfrm>
            <a:custGeom>
              <a:avLst/>
              <a:gdLst/>
              <a:ahLst/>
              <a:cxnLst/>
              <a:rect l="l" t="t" r="r" b="b"/>
              <a:pathLst>
                <a:path w="26028" h="7320" extrusionOk="0">
                  <a:moveTo>
                    <a:pt x="8942" y="1"/>
                  </a:moveTo>
                  <a:cubicBezTo>
                    <a:pt x="8942" y="1"/>
                    <a:pt x="6061" y="668"/>
                    <a:pt x="3382" y="1882"/>
                  </a:cubicBezTo>
                  <a:cubicBezTo>
                    <a:pt x="703" y="3085"/>
                    <a:pt x="1" y="5228"/>
                    <a:pt x="1" y="5228"/>
                  </a:cubicBezTo>
                  <a:cubicBezTo>
                    <a:pt x="1048" y="5918"/>
                    <a:pt x="4477" y="6692"/>
                    <a:pt x="4477" y="6692"/>
                  </a:cubicBezTo>
                  <a:cubicBezTo>
                    <a:pt x="5978" y="7150"/>
                    <a:pt x="7458" y="7319"/>
                    <a:pt x="8833" y="7319"/>
                  </a:cubicBezTo>
                  <a:cubicBezTo>
                    <a:pt x="12684" y="7319"/>
                    <a:pt x="15711" y="5988"/>
                    <a:pt x="16062" y="5918"/>
                  </a:cubicBezTo>
                  <a:cubicBezTo>
                    <a:pt x="16341" y="5857"/>
                    <a:pt x="17862" y="5698"/>
                    <a:pt x="19531" y="5698"/>
                  </a:cubicBezTo>
                  <a:cubicBezTo>
                    <a:pt x="20782" y="5698"/>
                    <a:pt x="22116" y="5787"/>
                    <a:pt x="23075" y="6073"/>
                  </a:cubicBezTo>
                  <a:cubicBezTo>
                    <a:pt x="23754" y="6280"/>
                    <a:pt x="24288" y="6352"/>
                    <a:pt x="24704" y="6352"/>
                  </a:cubicBezTo>
                  <a:cubicBezTo>
                    <a:pt x="25652" y="6352"/>
                    <a:pt x="25980" y="5978"/>
                    <a:pt x="25980" y="5978"/>
                  </a:cubicBezTo>
                  <a:cubicBezTo>
                    <a:pt x="25980" y="5978"/>
                    <a:pt x="26028" y="5156"/>
                    <a:pt x="24063" y="3132"/>
                  </a:cubicBezTo>
                  <a:cubicBezTo>
                    <a:pt x="22099" y="1108"/>
                    <a:pt x="20051" y="656"/>
                    <a:pt x="20051" y="656"/>
                  </a:cubicBezTo>
                  <a:lnTo>
                    <a:pt x="17431" y="1"/>
                  </a:lnTo>
                  <a:cubicBezTo>
                    <a:pt x="17431" y="1"/>
                    <a:pt x="15895" y="1703"/>
                    <a:pt x="12669" y="1703"/>
                  </a:cubicBezTo>
                  <a:cubicBezTo>
                    <a:pt x="9430" y="1703"/>
                    <a:pt x="8942" y="1"/>
                    <a:pt x="8942" y="1"/>
                  </a:cubicBezTo>
                  <a:close/>
                </a:path>
              </a:pathLst>
            </a:custGeom>
            <a:solidFill>
              <a:srgbClr val="B26B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3"/>
            <p:cNvSpPr/>
            <p:nvPr/>
          </p:nvSpPr>
          <p:spPr>
            <a:xfrm>
              <a:off x="4088600" y="1371425"/>
              <a:ext cx="28600" cy="57175"/>
            </a:xfrm>
            <a:custGeom>
              <a:avLst/>
              <a:gdLst/>
              <a:ahLst/>
              <a:cxnLst/>
              <a:rect l="l" t="t" r="r" b="b"/>
              <a:pathLst>
                <a:path w="1144" h="2287" extrusionOk="0">
                  <a:moveTo>
                    <a:pt x="465" y="1"/>
                  </a:moveTo>
                  <a:cubicBezTo>
                    <a:pt x="453" y="1"/>
                    <a:pt x="417" y="13"/>
                    <a:pt x="417" y="24"/>
                  </a:cubicBezTo>
                  <a:lnTo>
                    <a:pt x="24" y="1977"/>
                  </a:lnTo>
                  <a:cubicBezTo>
                    <a:pt x="0" y="2049"/>
                    <a:pt x="24" y="2144"/>
                    <a:pt x="84" y="2203"/>
                  </a:cubicBezTo>
                  <a:cubicBezTo>
                    <a:pt x="119" y="2263"/>
                    <a:pt x="203" y="2287"/>
                    <a:pt x="274" y="2287"/>
                  </a:cubicBezTo>
                  <a:lnTo>
                    <a:pt x="310" y="2287"/>
                  </a:lnTo>
                  <a:lnTo>
                    <a:pt x="1119" y="2215"/>
                  </a:lnTo>
                  <a:cubicBezTo>
                    <a:pt x="1131" y="2215"/>
                    <a:pt x="1143" y="2180"/>
                    <a:pt x="1143" y="2168"/>
                  </a:cubicBezTo>
                  <a:cubicBezTo>
                    <a:pt x="1143" y="2156"/>
                    <a:pt x="1119" y="2144"/>
                    <a:pt x="1108" y="2144"/>
                  </a:cubicBezTo>
                  <a:lnTo>
                    <a:pt x="298" y="2215"/>
                  </a:lnTo>
                  <a:cubicBezTo>
                    <a:pt x="288" y="2217"/>
                    <a:pt x="277" y="2218"/>
                    <a:pt x="267" y="2218"/>
                  </a:cubicBezTo>
                  <a:cubicBezTo>
                    <a:pt x="219" y="2218"/>
                    <a:pt x="173" y="2195"/>
                    <a:pt x="143" y="2156"/>
                  </a:cubicBezTo>
                  <a:cubicBezTo>
                    <a:pt x="96" y="2108"/>
                    <a:pt x="84" y="2049"/>
                    <a:pt x="96" y="1989"/>
                  </a:cubicBezTo>
                  <a:lnTo>
                    <a:pt x="500" y="36"/>
                  </a:lnTo>
                  <a:cubicBezTo>
                    <a:pt x="500" y="24"/>
                    <a:pt x="477" y="1"/>
                    <a:pt x="465" y="1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3"/>
            <p:cNvSpPr/>
            <p:nvPr/>
          </p:nvSpPr>
          <p:spPr>
            <a:xfrm>
              <a:off x="4079375" y="1442825"/>
              <a:ext cx="57750" cy="24525"/>
            </a:xfrm>
            <a:custGeom>
              <a:avLst/>
              <a:gdLst/>
              <a:ahLst/>
              <a:cxnLst/>
              <a:rect l="l" t="t" r="r" b="b"/>
              <a:pathLst>
                <a:path w="2310" h="981" extrusionOk="0">
                  <a:moveTo>
                    <a:pt x="1684" y="0"/>
                  </a:moveTo>
                  <a:cubicBezTo>
                    <a:pt x="1458" y="0"/>
                    <a:pt x="1371" y="178"/>
                    <a:pt x="1099" y="178"/>
                  </a:cubicBezTo>
                  <a:cubicBezTo>
                    <a:pt x="1026" y="178"/>
                    <a:pt x="940" y="166"/>
                    <a:pt x="834" y="133"/>
                  </a:cubicBezTo>
                  <a:cubicBezTo>
                    <a:pt x="715" y="86"/>
                    <a:pt x="595" y="74"/>
                    <a:pt x="512" y="74"/>
                  </a:cubicBezTo>
                  <a:cubicBezTo>
                    <a:pt x="155" y="74"/>
                    <a:pt x="0" y="562"/>
                    <a:pt x="298" y="776"/>
                  </a:cubicBezTo>
                  <a:cubicBezTo>
                    <a:pt x="520" y="921"/>
                    <a:pt x="852" y="981"/>
                    <a:pt x="1150" y="981"/>
                  </a:cubicBezTo>
                  <a:cubicBezTo>
                    <a:pt x="1267" y="981"/>
                    <a:pt x="1379" y="971"/>
                    <a:pt x="1477" y="955"/>
                  </a:cubicBezTo>
                  <a:cubicBezTo>
                    <a:pt x="2024" y="848"/>
                    <a:pt x="2310" y="157"/>
                    <a:pt x="1846" y="26"/>
                  </a:cubicBezTo>
                  <a:cubicBezTo>
                    <a:pt x="1784" y="8"/>
                    <a:pt x="1731" y="0"/>
                    <a:pt x="1684" y="0"/>
                  </a:cubicBezTo>
                  <a:close/>
                </a:path>
              </a:pathLst>
            </a:custGeom>
            <a:solidFill>
              <a:srgbClr val="751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3"/>
            <p:cNvSpPr/>
            <p:nvPr/>
          </p:nvSpPr>
          <p:spPr>
            <a:xfrm>
              <a:off x="3959125" y="1512225"/>
              <a:ext cx="184250" cy="352450"/>
            </a:xfrm>
            <a:custGeom>
              <a:avLst/>
              <a:gdLst/>
              <a:ahLst/>
              <a:cxnLst/>
              <a:rect l="l" t="t" r="r" b="b"/>
              <a:pathLst>
                <a:path w="7370" h="14098" extrusionOk="0">
                  <a:moveTo>
                    <a:pt x="4679" y="0"/>
                  </a:moveTo>
                  <a:cubicBezTo>
                    <a:pt x="4679" y="0"/>
                    <a:pt x="714" y="1489"/>
                    <a:pt x="357" y="3858"/>
                  </a:cubicBezTo>
                  <a:cubicBezTo>
                    <a:pt x="0" y="6239"/>
                    <a:pt x="441" y="6573"/>
                    <a:pt x="1881" y="8370"/>
                  </a:cubicBezTo>
                  <a:cubicBezTo>
                    <a:pt x="3310" y="10168"/>
                    <a:pt x="4727" y="10180"/>
                    <a:pt x="2738" y="12740"/>
                  </a:cubicBezTo>
                  <a:cubicBezTo>
                    <a:pt x="2738" y="12740"/>
                    <a:pt x="4036" y="12657"/>
                    <a:pt x="4501" y="11454"/>
                  </a:cubicBezTo>
                  <a:lnTo>
                    <a:pt x="4501" y="11454"/>
                  </a:lnTo>
                  <a:cubicBezTo>
                    <a:pt x="4501" y="11454"/>
                    <a:pt x="4727" y="13252"/>
                    <a:pt x="3608" y="14097"/>
                  </a:cubicBezTo>
                  <a:cubicBezTo>
                    <a:pt x="3608" y="14097"/>
                    <a:pt x="6298" y="13478"/>
                    <a:pt x="6834" y="8930"/>
                  </a:cubicBezTo>
                  <a:cubicBezTo>
                    <a:pt x="7370" y="4394"/>
                    <a:pt x="5084" y="3144"/>
                    <a:pt x="5084" y="3144"/>
                  </a:cubicBezTo>
                  <a:cubicBezTo>
                    <a:pt x="5644" y="2441"/>
                    <a:pt x="6037" y="1631"/>
                    <a:pt x="6191" y="750"/>
                  </a:cubicBezTo>
                  <a:lnTo>
                    <a:pt x="6227" y="596"/>
                  </a:lnTo>
                  <a:cubicBezTo>
                    <a:pt x="5763" y="524"/>
                    <a:pt x="5298" y="358"/>
                    <a:pt x="4905" y="119"/>
                  </a:cubicBezTo>
                  <a:lnTo>
                    <a:pt x="4679" y="0"/>
                  </a:lnTo>
                  <a:close/>
                </a:path>
              </a:pathLst>
            </a:custGeom>
            <a:solidFill>
              <a:srgbClr val="F9DD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3"/>
            <p:cNvSpPr/>
            <p:nvPr/>
          </p:nvSpPr>
          <p:spPr>
            <a:xfrm>
              <a:off x="3997225" y="1196200"/>
              <a:ext cx="278925" cy="203825"/>
            </a:xfrm>
            <a:custGeom>
              <a:avLst/>
              <a:gdLst/>
              <a:ahLst/>
              <a:cxnLst/>
              <a:rect l="l" t="t" r="r" b="b"/>
              <a:pathLst>
                <a:path w="11157" h="8153" extrusionOk="0">
                  <a:moveTo>
                    <a:pt x="5733" y="1"/>
                  </a:moveTo>
                  <a:cubicBezTo>
                    <a:pt x="4348" y="1"/>
                    <a:pt x="1613" y="976"/>
                    <a:pt x="822" y="3509"/>
                  </a:cubicBezTo>
                  <a:cubicBezTo>
                    <a:pt x="0" y="6164"/>
                    <a:pt x="1726" y="8153"/>
                    <a:pt x="1726" y="8153"/>
                  </a:cubicBezTo>
                  <a:cubicBezTo>
                    <a:pt x="1726" y="8153"/>
                    <a:pt x="2488" y="6450"/>
                    <a:pt x="4846" y="5545"/>
                  </a:cubicBezTo>
                  <a:cubicBezTo>
                    <a:pt x="7227" y="4652"/>
                    <a:pt x="7310" y="3212"/>
                    <a:pt x="7310" y="3212"/>
                  </a:cubicBezTo>
                  <a:cubicBezTo>
                    <a:pt x="7525" y="5486"/>
                    <a:pt x="9763" y="7033"/>
                    <a:pt x="9763" y="7033"/>
                  </a:cubicBezTo>
                  <a:cubicBezTo>
                    <a:pt x="11156" y="5890"/>
                    <a:pt x="10358" y="1307"/>
                    <a:pt x="8858" y="771"/>
                  </a:cubicBezTo>
                  <a:cubicBezTo>
                    <a:pt x="8644" y="693"/>
                    <a:pt x="8461" y="663"/>
                    <a:pt x="8305" y="663"/>
                  </a:cubicBezTo>
                  <a:cubicBezTo>
                    <a:pt x="7768" y="663"/>
                    <a:pt x="7561" y="1021"/>
                    <a:pt x="7561" y="1021"/>
                  </a:cubicBezTo>
                  <a:cubicBezTo>
                    <a:pt x="7561" y="1021"/>
                    <a:pt x="7227" y="116"/>
                    <a:pt x="5941" y="9"/>
                  </a:cubicBezTo>
                  <a:cubicBezTo>
                    <a:pt x="5876" y="3"/>
                    <a:pt x="5806" y="1"/>
                    <a:pt x="5733" y="1"/>
                  </a:cubicBezTo>
                  <a:close/>
                </a:path>
              </a:pathLst>
            </a:custGeom>
            <a:solidFill>
              <a:srgbClr val="F9DD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3"/>
            <p:cNvSpPr/>
            <p:nvPr/>
          </p:nvSpPr>
          <p:spPr>
            <a:xfrm>
              <a:off x="3990375" y="1247000"/>
              <a:ext cx="207475" cy="230725"/>
            </a:xfrm>
            <a:custGeom>
              <a:avLst/>
              <a:gdLst/>
              <a:ahLst/>
              <a:cxnLst/>
              <a:rect l="l" t="t" r="r" b="b"/>
              <a:pathLst>
                <a:path w="8299" h="9229" extrusionOk="0">
                  <a:moveTo>
                    <a:pt x="7489" y="1"/>
                  </a:moveTo>
                  <a:cubicBezTo>
                    <a:pt x="7489" y="2"/>
                    <a:pt x="7751" y="1275"/>
                    <a:pt x="6465" y="1942"/>
                  </a:cubicBezTo>
                  <a:cubicBezTo>
                    <a:pt x="5179" y="2573"/>
                    <a:pt x="2024" y="2811"/>
                    <a:pt x="1012" y="4930"/>
                  </a:cubicBezTo>
                  <a:cubicBezTo>
                    <a:pt x="0" y="7037"/>
                    <a:pt x="2322" y="9228"/>
                    <a:pt x="2322" y="9228"/>
                  </a:cubicBezTo>
                  <a:cubicBezTo>
                    <a:pt x="2322" y="9228"/>
                    <a:pt x="1608" y="5740"/>
                    <a:pt x="2727" y="5049"/>
                  </a:cubicBezTo>
                  <a:cubicBezTo>
                    <a:pt x="4751" y="3787"/>
                    <a:pt x="8299" y="2989"/>
                    <a:pt x="7489" y="1"/>
                  </a:cubicBezTo>
                  <a:close/>
                </a:path>
              </a:pathLst>
            </a:custGeom>
            <a:solidFill>
              <a:srgbClr val="F9DD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3"/>
            <p:cNvSpPr/>
            <p:nvPr/>
          </p:nvSpPr>
          <p:spPr>
            <a:xfrm>
              <a:off x="4066875" y="1361300"/>
              <a:ext cx="12525" cy="22350"/>
            </a:xfrm>
            <a:custGeom>
              <a:avLst/>
              <a:gdLst/>
              <a:ahLst/>
              <a:cxnLst/>
              <a:rect l="l" t="t" r="r" b="b"/>
              <a:pathLst>
                <a:path w="501" h="894" extrusionOk="0">
                  <a:moveTo>
                    <a:pt x="250" y="1"/>
                  </a:moveTo>
                  <a:cubicBezTo>
                    <a:pt x="119" y="1"/>
                    <a:pt x="0" y="203"/>
                    <a:pt x="0" y="441"/>
                  </a:cubicBezTo>
                  <a:cubicBezTo>
                    <a:pt x="0" y="703"/>
                    <a:pt x="95" y="894"/>
                    <a:pt x="250" y="894"/>
                  </a:cubicBezTo>
                  <a:cubicBezTo>
                    <a:pt x="381" y="894"/>
                    <a:pt x="500" y="680"/>
                    <a:pt x="500" y="441"/>
                  </a:cubicBezTo>
                  <a:cubicBezTo>
                    <a:pt x="500" y="203"/>
                    <a:pt x="393" y="1"/>
                    <a:pt x="250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3"/>
            <p:cNvSpPr/>
            <p:nvPr/>
          </p:nvSpPr>
          <p:spPr>
            <a:xfrm>
              <a:off x="4135025" y="1361300"/>
              <a:ext cx="12825" cy="22350"/>
            </a:xfrm>
            <a:custGeom>
              <a:avLst/>
              <a:gdLst/>
              <a:ahLst/>
              <a:cxnLst/>
              <a:rect l="l" t="t" r="r" b="b"/>
              <a:pathLst>
                <a:path w="513" h="894" extrusionOk="0">
                  <a:moveTo>
                    <a:pt x="263" y="1"/>
                  </a:moveTo>
                  <a:cubicBezTo>
                    <a:pt x="120" y="1"/>
                    <a:pt x="1" y="203"/>
                    <a:pt x="1" y="441"/>
                  </a:cubicBezTo>
                  <a:cubicBezTo>
                    <a:pt x="1" y="703"/>
                    <a:pt x="120" y="894"/>
                    <a:pt x="263" y="894"/>
                  </a:cubicBezTo>
                  <a:cubicBezTo>
                    <a:pt x="394" y="894"/>
                    <a:pt x="513" y="680"/>
                    <a:pt x="513" y="441"/>
                  </a:cubicBezTo>
                  <a:cubicBezTo>
                    <a:pt x="513" y="203"/>
                    <a:pt x="394" y="1"/>
                    <a:pt x="263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3"/>
            <p:cNvSpPr/>
            <p:nvPr/>
          </p:nvSpPr>
          <p:spPr>
            <a:xfrm>
              <a:off x="4254675" y="1354175"/>
              <a:ext cx="26825" cy="39600"/>
            </a:xfrm>
            <a:custGeom>
              <a:avLst/>
              <a:gdLst/>
              <a:ahLst/>
              <a:cxnLst/>
              <a:rect l="l" t="t" r="r" b="b"/>
              <a:pathLst>
                <a:path w="1073" h="1584" extrusionOk="0">
                  <a:moveTo>
                    <a:pt x="263" y="0"/>
                  </a:moveTo>
                  <a:cubicBezTo>
                    <a:pt x="239" y="0"/>
                    <a:pt x="227" y="12"/>
                    <a:pt x="227" y="36"/>
                  </a:cubicBezTo>
                  <a:cubicBezTo>
                    <a:pt x="227" y="60"/>
                    <a:pt x="239" y="72"/>
                    <a:pt x="251" y="72"/>
                  </a:cubicBezTo>
                  <a:cubicBezTo>
                    <a:pt x="251" y="72"/>
                    <a:pt x="596" y="95"/>
                    <a:pt x="787" y="369"/>
                  </a:cubicBezTo>
                  <a:cubicBezTo>
                    <a:pt x="977" y="667"/>
                    <a:pt x="965" y="988"/>
                    <a:pt x="727" y="1322"/>
                  </a:cubicBezTo>
                  <a:cubicBezTo>
                    <a:pt x="648" y="1437"/>
                    <a:pt x="555" y="1499"/>
                    <a:pt x="459" y="1499"/>
                  </a:cubicBezTo>
                  <a:cubicBezTo>
                    <a:pt x="425" y="1499"/>
                    <a:pt x="392" y="1492"/>
                    <a:pt x="358" y="1476"/>
                  </a:cubicBezTo>
                  <a:cubicBezTo>
                    <a:pt x="251" y="1417"/>
                    <a:pt x="180" y="1298"/>
                    <a:pt x="203" y="1179"/>
                  </a:cubicBezTo>
                  <a:cubicBezTo>
                    <a:pt x="263" y="953"/>
                    <a:pt x="263" y="810"/>
                    <a:pt x="203" y="714"/>
                  </a:cubicBezTo>
                  <a:cubicBezTo>
                    <a:pt x="180" y="655"/>
                    <a:pt x="120" y="631"/>
                    <a:pt x="49" y="607"/>
                  </a:cubicBezTo>
                  <a:cubicBezTo>
                    <a:pt x="25" y="607"/>
                    <a:pt x="1" y="631"/>
                    <a:pt x="1" y="643"/>
                  </a:cubicBezTo>
                  <a:cubicBezTo>
                    <a:pt x="1" y="655"/>
                    <a:pt x="13" y="691"/>
                    <a:pt x="25" y="691"/>
                  </a:cubicBezTo>
                  <a:cubicBezTo>
                    <a:pt x="84" y="703"/>
                    <a:pt x="120" y="726"/>
                    <a:pt x="144" y="762"/>
                  </a:cubicBezTo>
                  <a:cubicBezTo>
                    <a:pt x="191" y="834"/>
                    <a:pt x="191" y="965"/>
                    <a:pt x="144" y="1167"/>
                  </a:cubicBezTo>
                  <a:cubicBezTo>
                    <a:pt x="108" y="1310"/>
                    <a:pt x="191" y="1476"/>
                    <a:pt x="346" y="1548"/>
                  </a:cubicBezTo>
                  <a:cubicBezTo>
                    <a:pt x="382" y="1560"/>
                    <a:pt x="430" y="1584"/>
                    <a:pt x="477" y="1584"/>
                  </a:cubicBezTo>
                  <a:cubicBezTo>
                    <a:pt x="596" y="1584"/>
                    <a:pt x="715" y="1500"/>
                    <a:pt x="799" y="1357"/>
                  </a:cubicBezTo>
                  <a:cubicBezTo>
                    <a:pt x="1049" y="1000"/>
                    <a:pt x="1073" y="643"/>
                    <a:pt x="858" y="333"/>
                  </a:cubicBezTo>
                  <a:cubicBezTo>
                    <a:pt x="656" y="12"/>
                    <a:pt x="275" y="0"/>
                    <a:pt x="263" y="0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4254675" y="1392850"/>
              <a:ext cx="25325" cy="25325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1" y="1"/>
                  </a:moveTo>
                  <a:cubicBezTo>
                    <a:pt x="227" y="1"/>
                    <a:pt x="1" y="227"/>
                    <a:pt x="1" y="501"/>
                  </a:cubicBezTo>
                  <a:cubicBezTo>
                    <a:pt x="1" y="787"/>
                    <a:pt x="227" y="1013"/>
                    <a:pt x="501" y="1013"/>
                  </a:cubicBezTo>
                  <a:cubicBezTo>
                    <a:pt x="787" y="1013"/>
                    <a:pt x="1013" y="787"/>
                    <a:pt x="1013" y="501"/>
                  </a:cubicBezTo>
                  <a:cubicBezTo>
                    <a:pt x="1013" y="227"/>
                    <a:pt x="787" y="1"/>
                    <a:pt x="5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4113900" y="1337500"/>
              <a:ext cx="67000" cy="72050"/>
            </a:xfrm>
            <a:custGeom>
              <a:avLst/>
              <a:gdLst/>
              <a:ahLst/>
              <a:cxnLst/>
              <a:rect l="l" t="t" r="r" b="b"/>
              <a:pathLst>
                <a:path w="2680" h="2882" extrusionOk="0">
                  <a:moveTo>
                    <a:pt x="1346" y="143"/>
                  </a:moveTo>
                  <a:cubicBezTo>
                    <a:pt x="2001" y="143"/>
                    <a:pt x="2536" y="727"/>
                    <a:pt x="2536" y="1441"/>
                  </a:cubicBezTo>
                  <a:cubicBezTo>
                    <a:pt x="2536" y="2155"/>
                    <a:pt x="2001" y="2739"/>
                    <a:pt x="1346" y="2739"/>
                  </a:cubicBezTo>
                  <a:cubicBezTo>
                    <a:pt x="691" y="2739"/>
                    <a:pt x="155" y="2155"/>
                    <a:pt x="155" y="1441"/>
                  </a:cubicBezTo>
                  <a:cubicBezTo>
                    <a:pt x="155" y="727"/>
                    <a:pt x="691" y="143"/>
                    <a:pt x="1346" y="143"/>
                  </a:cubicBezTo>
                  <a:close/>
                  <a:moveTo>
                    <a:pt x="1346" y="0"/>
                  </a:moveTo>
                  <a:cubicBezTo>
                    <a:pt x="596" y="0"/>
                    <a:pt x="0" y="643"/>
                    <a:pt x="0" y="1441"/>
                  </a:cubicBezTo>
                  <a:cubicBezTo>
                    <a:pt x="0" y="2251"/>
                    <a:pt x="596" y="2882"/>
                    <a:pt x="1346" y="2882"/>
                  </a:cubicBezTo>
                  <a:cubicBezTo>
                    <a:pt x="2084" y="2882"/>
                    <a:pt x="2679" y="2251"/>
                    <a:pt x="2679" y="1441"/>
                  </a:cubicBezTo>
                  <a:cubicBezTo>
                    <a:pt x="2679" y="643"/>
                    <a:pt x="2084" y="0"/>
                    <a:pt x="13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4032050" y="1337500"/>
              <a:ext cx="59550" cy="72050"/>
            </a:xfrm>
            <a:custGeom>
              <a:avLst/>
              <a:gdLst/>
              <a:ahLst/>
              <a:cxnLst/>
              <a:rect l="l" t="t" r="r" b="b"/>
              <a:pathLst>
                <a:path w="2382" h="2882" extrusionOk="0">
                  <a:moveTo>
                    <a:pt x="1191" y="143"/>
                  </a:moveTo>
                  <a:cubicBezTo>
                    <a:pt x="1762" y="143"/>
                    <a:pt x="2238" y="727"/>
                    <a:pt x="2238" y="1441"/>
                  </a:cubicBezTo>
                  <a:cubicBezTo>
                    <a:pt x="2238" y="2155"/>
                    <a:pt x="1774" y="2739"/>
                    <a:pt x="1191" y="2739"/>
                  </a:cubicBezTo>
                  <a:cubicBezTo>
                    <a:pt x="619" y="2739"/>
                    <a:pt x="155" y="2155"/>
                    <a:pt x="155" y="1441"/>
                  </a:cubicBezTo>
                  <a:cubicBezTo>
                    <a:pt x="155" y="727"/>
                    <a:pt x="619" y="143"/>
                    <a:pt x="1191" y="143"/>
                  </a:cubicBezTo>
                  <a:close/>
                  <a:moveTo>
                    <a:pt x="1191" y="0"/>
                  </a:moveTo>
                  <a:cubicBezTo>
                    <a:pt x="536" y="0"/>
                    <a:pt x="0" y="643"/>
                    <a:pt x="0" y="1441"/>
                  </a:cubicBezTo>
                  <a:cubicBezTo>
                    <a:pt x="0" y="2251"/>
                    <a:pt x="536" y="2882"/>
                    <a:pt x="1191" y="2882"/>
                  </a:cubicBezTo>
                  <a:cubicBezTo>
                    <a:pt x="1846" y="2882"/>
                    <a:pt x="2381" y="2251"/>
                    <a:pt x="2381" y="1441"/>
                  </a:cubicBezTo>
                  <a:cubicBezTo>
                    <a:pt x="2381" y="643"/>
                    <a:pt x="1846" y="0"/>
                    <a:pt x="11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4082350" y="1351200"/>
              <a:ext cx="40500" cy="3875"/>
            </a:xfrm>
            <a:custGeom>
              <a:avLst/>
              <a:gdLst/>
              <a:ahLst/>
              <a:cxnLst/>
              <a:rect l="l" t="t" r="r" b="b"/>
              <a:pathLst>
                <a:path w="1620" h="155" extrusionOk="0">
                  <a:moveTo>
                    <a:pt x="72" y="0"/>
                  </a:moveTo>
                  <a:cubicBezTo>
                    <a:pt x="24" y="0"/>
                    <a:pt x="0" y="24"/>
                    <a:pt x="0" y="71"/>
                  </a:cubicBezTo>
                  <a:cubicBezTo>
                    <a:pt x="0" y="119"/>
                    <a:pt x="24" y="155"/>
                    <a:pt x="72" y="155"/>
                  </a:cubicBezTo>
                  <a:lnTo>
                    <a:pt x="1548" y="155"/>
                  </a:lnTo>
                  <a:cubicBezTo>
                    <a:pt x="1584" y="155"/>
                    <a:pt x="1619" y="119"/>
                    <a:pt x="1619" y="71"/>
                  </a:cubicBezTo>
                  <a:cubicBezTo>
                    <a:pt x="1619" y="24"/>
                    <a:pt x="1596" y="0"/>
                    <a:pt x="1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4174625" y="1358025"/>
              <a:ext cx="59850" cy="3600"/>
            </a:xfrm>
            <a:custGeom>
              <a:avLst/>
              <a:gdLst/>
              <a:ahLst/>
              <a:cxnLst/>
              <a:rect l="l" t="t" r="r" b="b"/>
              <a:pathLst>
                <a:path w="2394" h="144" extrusionOk="0">
                  <a:moveTo>
                    <a:pt x="72" y="1"/>
                  </a:moveTo>
                  <a:cubicBezTo>
                    <a:pt x="36" y="1"/>
                    <a:pt x="0" y="25"/>
                    <a:pt x="0" y="72"/>
                  </a:cubicBezTo>
                  <a:cubicBezTo>
                    <a:pt x="0" y="120"/>
                    <a:pt x="36" y="144"/>
                    <a:pt x="72" y="144"/>
                  </a:cubicBezTo>
                  <a:lnTo>
                    <a:pt x="2322" y="144"/>
                  </a:lnTo>
                  <a:cubicBezTo>
                    <a:pt x="2370" y="144"/>
                    <a:pt x="2393" y="108"/>
                    <a:pt x="2393" y="72"/>
                  </a:cubicBezTo>
                  <a:cubicBezTo>
                    <a:pt x="2393" y="25"/>
                    <a:pt x="2370" y="1"/>
                    <a:pt x="23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3"/>
            <p:cNvSpPr/>
            <p:nvPr/>
          </p:nvSpPr>
          <p:spPr>
            <a:xfrm>
              <a:off x="4171950" y="1275275"/>
              <a:ext cx="82750" cy="214050"/>
            </a:xfrm>
            <a:custGeom>
              <a:avLst/>
              <a:gdLst/>
              <a:ahLst/>
              <a:cxnLst/>
              <a:rect l="l" t="t" r="r" b="b"/>
              <a:pathLst>
                <a:path w="3310" h="8562" extrusionOk="0">
                  <a:moveTo>
                    <a:pt x="345" y="1"/>
                  </a:moveTo>
                  <a:lnTo>
                    <a:pt x="345" y="1"/>
                  </a:lnTo>
                  <a:cubicBezTo>
                    <a:pt x="345" y="1"/>
                    <a:pt x="0" y="1442"/>
                    <a:pt x="1072" y="2847"/>
                  </a:cubicBezTo>
                  <a:cubicBezTo>
                    <a:pt x="2131" y="4240"/>
                    <a:pt x="2346" y="6788"/>
                    <a:pt x="691" y="8562"/>
                  </a:cubicBezTo>
                  <a:cubicBezTo>
                    <a:pt x="691" y="8562"/>
                    <a:pt x="3310" y="7311"/>
                    <a:pt x="3310" y="4704"/>
                  </a:cubicBezTo>
                  <a:cubicBezTo>
                    <a:pt x="3298" y="2085"/>
                    <a:pt x="941" y="2275"/>
                    <a:pt x="345" y="1"/>
                  </a:cubicBezTo>
                  <a:close/>
                </a:path>
              </a:pathLst>
            </a:custGeom>
            <a:solidFill>
              <a:srgbClr val="F9DD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4091275" y="1455075"/>
              <a:ext cx="33950" cy="12100"/>
            </a:xfrm>
            <a:custGeom>
              <a:avLst/>
              <a:gdLst/>
              <a:ahLst/>
              <a:cxnLst/>
              <a:rect l="l" t="t" r="r" b="b"/>
              <a:pathLst>
                <a:path w="1358" h="484" extrusionOk="0">
                  <a:moveTo>
                    <a:pt x="643" y="0"/>
                  </a:moveTo>
                  <a:cubicBezTo>
                    <a:pt x="215" y="0"/>
                    <a:pt x="0" y="369"/>
                    <a:pt x="0" y="369"/>
                  </a:cubicBezTo>
                  <a:cubicBezTo>
                    <a:pt x="109" y="424"/>
                    <a:pt x="466" y="478"/>
                    <a:pt x="527" y="478"/>
                  </a:cubicBezTo>
                  <a:cubicBezTo>
                    <a:pt x="533" y="478"/>
                    <a:pt x="536" y="478"/>
                    <a:pt x="536" y="477"/>
                  </a:cubicBezTo>
                  <a:cubicBezTo>
                    <a:pt x="592" y="481"/>
                    <a:pt x="644" y="483"/>
                    <a:pt x="694" y="483"/>
                  </a:cubicBezTo>
                  <a:cubicBezTo>
                    <a:pt x="1163" y="483"/>
                    <a:pt x="1358" y="298"/>
                    <a:pt x="1358" y="298"/>
                  </a:cubicBezTo>
                  <a:cubicBezTo>
                    <a:pt x="1358" y="298"/>
                    <a:pt x="1072" y="0"/>
                    <a:pt x="643" y="0"/>
                  </a:cubicBezTo>
                  <a:close/>
                </a:path>
              </a:pathLst>
            </a:custGeom>
            <a:solidFill>
              <a:srgbClr val="FF7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33"/>
          <p:cNvGrpSpPr/>
          <p:nvPr/>
        </p:nvGrpSpPr>
        <p:grpSpPr>
          <a:xfrm rot="-659109">
            <a:off x="5900434" y="1500304"/>
            <a:ext cx="2648692" cy="2227688"/>
            <a:chOff x="4623475" y="1261425"/>
            <a:chExt cx="651000" cy="547525"/>
          </a:xfrm>
        </p:grpSpPr>
        <p:sp>
          <p:nvSpPr>
            <p:cNvPr id="449" name="Google Shape;449;p33"/>
            <p:cNvSpPr/>
            <p:nvPr/>
          </p:nvSpPr>
          <p:spPr>
            <a:xfrm>
              <a:off x="4623775" y="1261425"/>
              <a:ext cx="649525" cy="545450"/>
            </a:xfrm>
            <a:custGeom>
              <a:avLst/>
              <a:gdLst/>
              <a:ahLst/>
              <a:cxnLst/>
              <a:rect l="l" t="t" r="r" b="b"/>
              <a:pathLst>
                <a:path w="25981" h="21818" extrusionOk="0">
                  <a:moveTo>
                    <a:pt x="12803" y="0"/>
                  </a:moveTo>
                  <a:cubicBezTo>
                    <a:pt x="10717" y="0"/>
                    <a:pt x="9071" y="1121"/>
                    <a:pt x="8454" y="2627"/>
                  </a:cubicBezTo>
                  <a:cubicBezTo>
                    <a:pt x="8454" y="2627"/>
                    <a:pt x="7645" y="5734"/>
                    <a:pt x="8287" y="8996"/>
                  </a:cubicBezTo>
                  <a:cubicBezTo>
                    <a:pt x="8287" y="8996"/>
                    <a:pt x="9061" y="11330"/>
                    <a:pt x="10978" y="11330"/>
                  </a:cubicBezTo>
                  <a:cubicBezTo>
                    <a:pt x="10978" y="11330"/>
                    <a:pt x="10776" y="13461"/>
                    <a:pt x="8930" y="14592"/>
                  </a:cubicBezTo>
                  <a:cubicBezTo>
                    <a:pt x="7085" y="15723"/>
                    <a:pt x="1834" y="15581"/>
                    <a:pt x="1" y="19843"/>
                  </a:cubicBezTo>
                  <a:cubicBezTo>
                    <a:pt x="1" y="19843"/>
                    <a:pt x="4104" y="21817"/>
                    <a:pt x="9072" y="21817"/>
                  </a:cubicBezTo>
                  <a:cubicBezTo>
                    <a:pt x="10697" y="21817"/>
                    <a:pt x="12414" y="21606"/>
                    <a:pt x="14110" y="21046"/>
                  </a:cubicBezTo>
                  <a:cubicBezTo>
                    <a:pt x="16080" y="20397"/>
                    <a:pt x="17715" y="20187"/>
                    <a:pt x="19097" y="20187"/>
                  </a:cubicBezTo>
                  <a:cubicBezTo>
                    <a:pt x="21639" y="20187"/>
                    <a:pt x="23325" y="20897"/>
                    <a:pt x="24667" y="20897"/>
                  </a:cubicBezTo>
                  <a:cubicBezTo>
                    <a:pt x="25140" y="20897"/>
                    <a:pt x="25570" y="20809"/>
                    <a:pt x="25980" y="20569"/>
                  </a:cubicBezTo>
                  <a:cubicBezTo>
                    <a:pt x="25980" y="20569"/>
                    <a:pt x="25075" y="18140"/>
                    <a:pt x="22468" y="16390"/>
                  </a:cubicBezTo>
                  <a:cubicBezTo>
                    <a:pt x="21372" y="15640"/>
                    <a:pt x="20087" y="15188"/>
                    <a:pt x="18765" y="14973"/>
                  </a:cubicBezTo>
                  <a:cubicBezTo>
                    <a:pt x="18539" y="14950"/>
                    <a:pt x="18336" y="14902"/>
                    <a:pt x="18170" y="14854"/>
                  </a:cubicBezTo>
                  <a:cubicBezTo>
                    <a:pt x="16741" y="14438"/>
                    <a:pt x="15955" y="14199"/>
                    <a:pt x="16169" y="9782"/>
                  </a:cubicBezTo>
                  <a:lnTo>
                    <a:pt x="16384" y="6294"/>
                  </a:lnTo>
                  <a:cubicBezTo>
                    <a:pt x="16384" y="6294"/>
                    <a:pt x="16722" y="6479"/>
                    <a:pt x="17095" y="6479"/>
                  </a:cubicBezTo>
                  <a:cubicBezTo>
                    <a:pt x="17484" y="6479"/>
                    <a:pt x="17911" y="6276"/>
                    <a:pt x="18027" y="5448"/>
                  </a:cubicBezTo>
                  <a:cubicBezTo>
                    <a:pt x="18184" y="4179"/>
                    <a:pt x="17535" y="3811"/>
                    <a:pt x="16936" y="3811"/>
                  </a:cubicBezTo>
                  <a:cubicBezTo>
                    <a:pt x="16765" y="3811"/>
                    <a:pt x="16598" y="3841"/>
                    <a:pt x="16455" y="3889"/>
                  </a:cubicBezTo>
                  <a:cubicBezTo>
                    <a:pt x="16455" y="3889"/>
                    <a:pt x="16169" y="400"/>
                    <a:pt x="13693" y="67"/>
                  </a:cubicBezTo>
                  <a:cubicBezTo>
                    <a:pt x="13389" y="22"/>
                    <a:pt x="13092" y="0"/>
                    <a:pt x="12803" y="0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3"/>
            <p:cNvSpPr/>
            <p:nvPr/>
          </p:nvSpPr>
          <p:spPr>
            <a:xfrm>
              <a:off x="4823325" y="1380350"/>
              <a:ext cx="198450" cy="166650"/>
            </a:xfrm>
            <a:custGeom>
              <a:avLst/>
              <a:gdLst/>
              <a:ahLst/>
              <a:cxnLst/>
              <a:rect l="l" t="t" r="r" b="b"/>
              <a:pathLst>
                <a:path w="7938" h="6666" extrusionOk="0">
                  <a:moveTo>
                    <a:pt x="103" y="2763"/>
                  </a:moveTo>
                  <a:cubicBezTo>
                    <a:pt x="103" y="2763"/>
                    <a:pt x="100" y="2773"/>
                    <a:pt x="101" y="2788"/>
                  </a:cubicBezTo>
                  <a:lnTo>
                    <a:pt x="101" y="2788"/>
                  </a:lnTo>
                  <a:cubicBezTo>
                    <a:pt x="102" y="2772"/>
                    <a:pt x="103" y="2763"/>
                    <a:pt x="103" y="2763"/>
                  </a:cubicBezTo>
                  <a:close/>
                  <a:moveTo>
                    <a:pt x="7128" y="1"/>
                  </a:moveTo>
                  <a:cubicBezTo>
                    <a:pt x="7128" y="1"/>
                    <a:pt x="6794" y="1977"/>
                    <a:pt x="5997" y="2775"/>
                  </a:cubicBezTo>
                  <a:cubicBezTo>
                    <a:pt x="5814" y="2958"/>
                    <a:pt x="5612" y="3025"/>
                    <a:pt x="5386" y="3025"/>
                  </a:cubicBezTo>
                  <a:cubicBezTo>
                    <a:pt x="4773" y="3025"/>
                    <a:pt x="3982" y="2535"/>
                    <a:pt x="2903" y="2535"/>
                  </a:cubicBezTo>
                  <a:cubicBezTo>
                    <a:pt x="2618" y="2535"/>
                    <a:pt x="2312" y="2569"/>
                    <a:pt x="1984" y="2656"/>
                  </a:cubicBezTo>
                  <a:cubicBezTo>
                    <a:pt x="1203" y="2858"/>
                    <a:pt x="745" y="2920"/>
                    <a:pt x="476" y="2920"/>
                  </a:cubicBezTo>
                  <a:cubicBezTo>
                    <a:pt x="157" y="2920"/>
                    <a:pt x="106" y="2832"/>
                    <a:pt x="101" y="2788"/>
                  </a:cubicBezTo>
                  <a:lnTo>
                    <a:pt x="101" y="2788"/>
                  </a:lnTo>
                  <a:cubicBezTo>
                    <a:pt x="85" y="3064"/>
                    <a:pt x="1" y="5567"/>
                    <a:pt x="2306" y="6478"/>
                  </a:cubicBezTo>
                  <a:cubicBezTo>
                    <a:pt x="2641" y="6609"/>
                    <a:pt x="2999" y="6666"/>
                    <a:pt x="3367" y="6666"/>
                  </a:cubicBezTo>
                  <a:cubicBezTo>
                    <a:pt x="5496" y="6666"/>
                    <a:pt x="7937" y="4787"/>
                    <a:pt x="7937" y="4787"/>
                  </a:cubicBezTo>
                  <a:lnTo>
                    <a:pt x="7818" y="429"/>
                  </a:lnTo>
                  <a:lnTo>
                    <a:pt x="7128" y="1"/>
                  </a:ln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4623475" y="1626225"/>
              <a:ext cx="651000" cy="182725"/>
            </a:xfrm>
            <a:custGeom>
              <a:avLst/>
              <a:gdLst/>
              <a:ahLst/>
              <a:cxnLst/>
              <a:rect l="l" t="t" r="r" b="b"/>
              <a:pathLst>
                <a:path w="26040" h="7309" extrusionOk="0">
                  <a:moveTo>
                    <a:pt x="8942" y="0"/>
                  </a:moveTo>
                  <a:cubicBezTo>
                    <a:pt x="8942" y="0"/>
                    <a:pt x="6049" y="703"/>
                    <a:pt x="3370" y="1870"/>
                  </a:cubicBezTo>
                  <a:cubicBezTo>
                    <a:pt x="691" y="3072"/>
                    <a:pt x="1" y="5215"/>
                    <a:pt x="1" y="5215"/>
                  </a:cubicBezTo>
                  <a:cubicBezTo>
                    <a:pt x="1037" y="5906"/>
                    <a:pt x="4478" y="6680"/>
                    <a:pt x="4478" y="6680"/>
                  </a:cubicBezTo>
                  <a:cubicBezTo>
                    <a:pt x="5983" y="7139"/>
                    <a:pt x="7466" y="7309"/>
                    <a:pt x="8843" y="7309"/>
                  </a:cubicBezTo>
                  <a:cubicBezTo>
                    <a:pt x="12685" y="7309"/>
                    <a:pt x="15700" y="5985"/>
                    <a:pt x="16050" y="5906"/>
                  </a:cubicBezTo>
                  <a:cubicBezTo>
                    <a:pt x="16333" y="5845"/>
                    <a:pt x="17827" y="5693"/>
                    <a:pt x="19475" y="5693"/>
                  </a:cubicBezTo>
                  <a:cubicBezTo>
                    <a:pt x="20740" y="5693"/>
                    <a:pt x="22096" y="5783"/>
                    <a:pt x="23063" y="6073"/>
                  </a:cubicBezTo>
                  <a:cubicBezTo>
                    <a:pt x="23737" y="6273"/>
                    <a:pt x="24270" y="6343"/>
                    <a:pt x="24685" y="6343"/>
                  </a:cubicBezTo>
                  <a:cubicBezTo>
                    <a:pt x="25649" y="6343"/>
                    <a:pt x="25980" y="5965"/>
                    <a:pt x="25980" y="5965"/>
                  </a:cubicBezTo>
                  <a:cubicBezTo>
                    <a:pt x="25980" y="5965"/>
                    <a:pt x="26040" y="5144"/>
                    <a:pt x="24063" y="3120"/>
                  </a:cubicBezTo>
                  <a:cubicBezTo>
                    <a:pt x="22099" y="1096"/>
                    <a:pt x="20039" y="655"/>
                    <a:pt x="20039" y="655"/>
                  </a:cubicBezTo>
                  <a:lnTo>
                    <a:pt x="17420" y="0"/>
                  </a:lnTo>
                  <a:cubicBezTo>
                    <a:pt x="17420" y="0"/>
                    <a:pt x="15896" y="1691"/>
                    <a:pt x="12657" y="1691"/>
                  </a:cubicBezTo>
                  <a:cubicBezTo>
                    <a:pt x="9431" y="1691"/>
                    <a:pt x="8942" y="0"/>
                    <a:pt x="8942" y="0"/>
                  </a:cubicBezTo>
                  <a:close/>
                </a:path>
              </a:pathLst>
            </a:custGeom>
            <a:solidFill>
              <a:srgbClr val="FF5C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4824500" y="1361000"/>
              <a:ext cx="54700" cy="22925"/>
            </a:xfrm>
            <a:custGeom>
              <a:avLst/>
              <a:gdLst/>
              <a:ahLst/>
              <a:cxnLst/>
              <a:rect l="l" t="t" r="r" b="b"/>
              <a:pathLst>
                <a:path w="2188" h="917" extrusionOk="0">
                  <a:moveTo>
                    <a:pt x="1544" y="1"/>
                  </a:moveTo>
                  <a:cubicBezTo>
                    <a:pt x="1282" y="1"/>
                    <a:pt x="830" y="49"/>
                    <a:pt x="473" y="334"/>
                  </a:cubicBezTo>
                  <a:cubicBezTo>
                    <a:pt x="1" y="722"/>
                    <a:pt x="102" y="916"/>
                    <a:pt x="694" y="916"/>
                  </a:cubicBezTo>
                  <a:cubicBezTo>
                    <a:pt x="774" y="916"/>
                    <a:pt x="863" y="913"/>
                    <a:pt x="961" y="906"/>
                  </a:cubicBezTo>
                  <a:cubicBezTo>
                    <a:pt x="1794" y="846"/>
                    <a:pt x="2187" y="668"/>
                    <a:pt x="2152" y="311"/>
                  </a:cubicBezTo>
                  <a:cubicBezTo>
                    <a:pt x="2143" y="44"/>
                    <a:pt x="1943" y="7"/>
                    <a:pt x="1831" y="7"/>
                  </a:cubicBezTo>
                  <a:cubicBezTo>
                    <a:pt x="1788" y="7"/>
                    <a:pt x="1759" y="13"/>
                    <a:pt x="1759" y="13"/>
                  </a:cubicBezTo>
                  <a:cubicBezTo>
                    <a:pt x="1759" y="13"/>
                    <a:pt x="1675" y="1"/>
                    <a:pt x="1544" y="1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3"/>
            <p:cNvSpPr/>
            <p:nvPr/>
          </p:nvSpPr>
          <p:spPr>
            <a:xfrm>
              <a:off x="4904175" y="1361000"/>
              <a:ext cx="54975" cy="22925"/>
            </a:xfrm>
            <a:custGeom>
              <a:avLst/>
              <a:gdLst/>
              <a:ahLst/>
              <a:cxnLst/>
              <a:rect l="l" t="t" r="r" b="b"/>
              <a:pathLst>
                <a:path w="2199" h="917" extrusionOk="0">
                  <a:moveTo>
                    <a:pt x="655" y="1"/>
                  </a:moveTo>
                  <a:cubicBezTo>
                    <a:pt x="524" y="1"/>
                    <a:pt x="441" y="13"/>
                    <a:pt x="441" y="13"/>
                  </a:cubicBezTo>
                  <a:cubicBezTo>
                    <a:pt x="441" y="13"/>
                    <a:pt x="411" y="7"/>
                    <a:pt x="368" y="7"/>
                  </a:cubicBezTo>
                  <a:cubicBezTo>
                    <a:pt x="257" y="7"/>
                    <a:pt x="57" y="44"/>
                    <a:pt x="48" y="311"/>
                  </a:cubicBezTo>
                  <a:cubicBezTo>
                    <a:pt x="0" y="668"/>
                    <a:pt x="405" y="846"/>
                    <a:pt x="1239" y="906"/>
                  </a:cubicBezTo>
                  <a:cubicBezTo>
                    <a:pt x="1336" y="913"/>
                    <a:pt x="1425" y="916"/>
                    <a:pt x="1506" y="916"/>
                  </a:cubicBezTo>
                  <a:cubicBezTo>
                    <a:pt x="2098" y="916"/>
                    <a:pt x="2199" y="722"/>
                    <a:pt x="1727" y="334"/>
                  </a:cubicBezTo>
                  <a:cubicBezTo>
                    <a:pt x="1370" y="49"/>
                    <a:pt x="917" y="1"/>
                    <a:pt x="655" y="1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3"/>
            <p:cNvSpPr/>
            <p:nvPr/>
          </p:nvSpPr>
          <p:spPr>
            <a:xfrm>
              <a:off x="4872325" y="1390175"/>
              <a:ext cx="38425" cy="57475"/>
            </a:xfrm>
            <a:custGeom>
              <a:avLst/>
              <a:gdLst/>
              <a:ahLst/>
              <a:cxnLst/>
              <a:rect l="l" t="t" r="r" b="b"/>
              <a:pathLst>
                <a:path w="1537" h="2299" extrusionOk="0">
                  <a:moveTo>
                    <a:pt x="453" y="1"/>
                  </a:moveTo>
                  <a:cubicBezTo>
                    <a:pt x="441" y="1"/>
                    <a:pt x="417" y="25"/>
                    <a:pt x="417" y="36"/>
                  </a:cubicBezTo>
                  <a:lnTo>
                    <a:pt x="12" y="1989"/>
                  </a:lnTo>
                  <a:cubicBezTo>
                    <a:pt x="0" y="2061"/>
                    <a:pt x="12" y="2144"/>
                    <a:pt x="72" y="2203"/>
                  </a:cubicBezTo>
                  <a:cubicBezTo>
                    <a:pt x="119" y="2263"/>
                    <a:pt x="191" y="2299"/>
                    <a:pt x="262" y="2299"/>
                  </a:cubicBezTo>
                  <a:lnTo>
                    <a:pt x="310" y="2299"/>
                  </a:lnTo>
                  <a:lnTo>
                    <a:pt x="1120" y="2227"/>
                  </a:lnTo>
                  <a:cubicBezTo>
                    <a:pt x="1262" y="2203"/>
                    <a:pt x="1382" y="2120"/>
                    <a:pt x="1453" y="2001"/>
                  </a:cubicBezTo>
                  <a:cubicBezTo>
                    <a:pt x="1513" y="1870"/>
                    <a:pt x="1536" y="1727"/>
                    <a:pt x="1477" y="1596"/>
                  </a:cubicBezTo>
                  <a:cubicBezTo>
                    <a:pt x="1429" y="1477"/>
                    <a:pt x="1322" y="1394"/>
                    <a:pt x="1191" y="1358"/>
                  </a:cubicBezTo>
                  <a:cubicBezTo>
                    <a:pt x="1155" y="1352"/>
                    <a:pt x="1120" y="1349"/>
                    <a:pt x="1086" y="1349"/>
                  </a:cubicBezTo>
                  <a:cubicBezTo>
                    <a:pt x="985" y="1349"/>
                    <a:pt x="893" y="1376"/>
                    <a:pt x="822" y="1430"/>
                  </a:cubicBezTo>
                  <a:lnTo>
                    <a:pt x="679" y="1537"/>
                  </a:lnTo>
                  <a:cubicBezTo>
                    <a:pt x="655" y="1537"/>
                    <a:pt x="655" y="1572"/>
                    <a:pt x="667" y="1584"/>
                  </a:cubicBezTo>
                  <a:cubicBezTo>
                    <a:pt x="667" y="1598"/>
                    <a:pt x="679" y="1604"/>
                    <a:pt x="692" y="1604"/>
                  </a:cubicBezTo>
                  <a:cubicBezTo>
                    <a:pt x="701" y="1604"/>
                    <a:pt x="710" y="1601"/>
                    <a:pt x="715" y="1596"/>
                  </a:cubicBezTo>
                  <a:lnTo>
                    <a:pt x="846" y="1489"/>
                  </a:lnTo>
                  <a:cubicBezTo>
                    <a:pt x="916" y="1445"/>
                    <a:pt x="994" y="1420"/>
                    <a:pt x="1072" y="1420"/>
                  </a:cubicBezTo>
                  <a:cubicBezTo>
                    <a:pt x="1100" y="1420"/>
                    <a:pt x="1128" y="1423"/>
                    <a:pt x="1155" y="1430"/>
                  </a:cubicBezTo>
                  <a:cubicBezTo>
                    <a:pt x="1262" y="1465"/>
                    <a:pt x="1346" y="1537"/>
                    <a:pt x="1393" y="1644"/>
                  </a:cubicBezTo>
                  <a:cubicBezTo>
                    <a:pt x="1441" y="1751"/>
                    <a:pt x="1441" y="1870"/>
                    <a:pt x="1382" y="1965"/>
                  </a:cubicBezTo>
                  <a:cubicBezTo>
                    <a:pt x="1322" y="2072"/>
                    <a:pt x="1215" y="2132"/>
                    <a:pt x="1096" y="2144"/>
                  </a:cubicBezTo>
                  <a:lnTo>
                    <a:pt x="298" y="2227"/>
                  </a:lnTo>
                  <a:cubicBezTo>
                    <a:pt x="290" y="2229"/>
                    <a:pt x="282" y="2230"/>
                    <a:pt x="274" y="2230"/>
                  </a:cubicBezTo>
                  <a:cubicBezTo>
                    <a:pt x="223" y="2230"/>
                    <a:pt x="173" y="2199"/>
                    <a:pt x="131" y="2168"/>
                  </a:cubicBezTo>
                  <a:cubicBezTo>
                    <a:pt x="84" y="2120"/>
                    <a:pt x="72" y="2061"/>
                    <a:pt x="84" y="2001"/>
                  </a:cubicBezTo>
                  <a:lnTo>
                    <a:pt x="489" y="48"/>
                  </a:lnTo>
                  <a:cubicBezTo>
                    <a:pt x="489" y="36"/>
                    <a:pt x="477" y="1"/>
                    <a:pt x="453" y="1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3"/>
            <p:cNvSpPr/>
            <p:nvPr/>
          </p:nvSpPr>
          <p:spPr>
            <a:xfrm>
              <a:off x="4848800" y="1399700"/>
              <a:ext cx="12525" cy="22350"/>
            </a:xfrm>
            <a:custGeom>
              <a:avLst/>
              <a:gdLst/>
              <a:ahLst/>
              <a:cxnLst/>
              <a:rect l="l" t="t" r="r" b="b"/>
              <a:pathLst>
                <a:path w="501" h="894" extrusionOk="0">
                  <a:moveTo>
                    <a:pt x="251" y="1"/>
                  </a:moveTo>
                  <a:cubicBezTo>
                    <a:pt x="120" y="1"/>
                    <a:pt x="1" y="203"/>
                    <a:pt x="1" y="441"/>
                  </a:cubicBezTo>
                  <a:cubicBezTo>
                    <a:pt x="1" y="691"/>
                    <a:pt x="120" y="894"/>
                    <a:pt x="251" y="894"/>
                  </a:cubicBezTo>
                  <a:cubicBezTo>
                    <a:pt x="394" y="894"/>
                    <a:pt x="501" y="679"/>
                    <a:pt x="501" y="441"/>
                  </a:cubicBezTo>
                  <a:cubicBezTo>
                    <a:pt x="501" y="203"/>
                    <a:pt x="394" y="1"/>
                    <a:pt x="251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3"/>
            <p:cNvSpPr/>
            <p:nvPr/>
          </p:nvSpPr>
          <p:spPr>
            <a:xfrm>
              <a:off x="4917275" y="1399700"/>
              <a:ext cx="12825" cy="22350"/>
            </a:xfrm>
            <a:custGeom>
              <a:avLst/>
              <a:gdLst/>
              <a:ahLst/>
              <a:cxnLst/>
              <a:rect l="l" t="t" r="r" b="b"/>
              <a:pathLst>
                <a:path w="513" h="894" extrusionOk="0">
                  <a:moveTo>
                    <a:pt x="250" y="1"/>
                  </a:moveTo>
                  <a:cubicBezTo>
                    <a:pt x="119" y="1"/>
                    <a:pt x="0" y="203"/>
                    <a:pt x="0" y="441"/>
                  </a:cubicBezTo>
                  <a:cubicBezTo>
                    <a:pt x="0" y="691"/>
                    <a:pt x="107" y="894"/>
                    <a:pt x="250" y="894"/>
                  </a:cubicBezTo>
                  <a:cubicBezTo>
                    <a:pt x="393" y="894"/>
                    <a:pt x="512" y="679"/>
                    <a:pt x="512" y="441"/>
                  </a:cubicBezTo>
                  <a:cubicBezTo>
                    <a:pt x="512" y="203"/>
                    <a:pt x="393" y="13"/>
                    <a:pt x="250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3"/>
            <p:cNvSpPr/>
            <p:nvPr/>
          </p:nvSpPr>
          <p:spPr>
            <a:xfrm>
              <a:off x="4869050" y="1474375"/>
              <a:ext cx="44975" cy="18825"/>
            </a:xfrm>
            <a:custGeom>
              <a:avLst/>
              <a:gdLst/>
              <a:ahLst/>
              <a:cxnLst/>
              <a:rect l="l" t="t" r="r" b="b"/>
              <a:pathLst>
                <a:path w="1799" h="753" extrusionOk="0">
                  <a:moveTo>
                    <a:pt x="1329" y="0"/>
                  </a:moveTo>
                  <a:cubicBezTo>
                    <a:pt x="1133" y="0"/>
                    <a:pt x="1069" y="147"/>
                    <a:pt x="860" y="147"/>
                  </a:cubicBezTo>
                  <a:cubicBezTo>
                    <a:pt x="804" y="147"/>
                    <a:pt x="737" y="136"/>
                    <a:pt x="655" y="109"/>
                  </a:cubicBezTo>
                  <a:cubicBezTo>
                    <a:pt x="560" y="74"/>
                    <a:pt x="477" y="62"/>
                    <a:pt x="393" y="62"/>
                  </a:cubicBezTo>
                  <a:cubicBezTo>
                    <a:pt x="120" y="62"/>
                    <a:pt x="0" y="431"/>
                    <a:pt x="239" y="598"/>
                  </a:cubicBezTo>
                  <a:cubicBezTo>
                    <a:pt x="401" y="711"/>
                    <a:pt x="635" y="753"/>
                    <a:pt x="854" y="753"/>
                  </a:cubicBezTo>
                  <a:cubicBezTo>
                    <a:pt x="957" y="753"/>
                    <a:pt x="1056" y="744"/>
                    <a:pt x="1143" y="729"/>
                  </a:cubicBezTo>
                  <a:cubicBezTo>
                    <a:pt x="1572" y="657"/>
                    <a:pt x="1798" y="121"/>
                    <a:pt x="1441" y="14"/>
                  </a:cubicBezTo>
                  <a:cubicBezTo>
                    <a:pt x="1399" y="4"/>
                    <a:pt x="1362" y="0"/>
                    <a:pt x="13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3"/>
            <p:cNvSpPr/>
            <p:nvPr/>
          </p:nvSpPr>
          <p:spPr>
            <a:xfrm>
              <a:off x="4860425" y="1508650"/>
              <a:ext cx="49425" cy="10575"/>
            </a:xfrm>
            <a:custGeom>
              <a:avLst/>
              <a:gdLst/>
              <a:ahLst/>
              <a:cxnLst/>
              <a:rect l="l" t="t" r="r" b="b"/>
              <a:pathLst>
                <a:path w="1977" h="423" extrusionOk="0">
                  <a:moveTo>
                    <a:pt x="976" y="0"/>
                  </a:moveTo>
                  <a:cubicBezTo>
                    <a:pt x="203" y="0"/>
                    <a:pt x="12" y="358"/>
                    <a:pt x="12" y="370"/>
                  </a:cubicBezTo>
                  <a:cubicBezTo>
                    <a:pt x="0" y="381"/>
                    <a:pt x="12" y="405"/>
                    <a:pt x="24" y="417"/>
                  </a:cubicBezTo>
                  <a:lnTo>
                    <a:pt x="36" y="417"/>
                  </a:lnTo>
                  <a:cubicBezTo>
                    <a:pt x="60" y="417"/>
                    <a:pt x="72" y="405"/>
                    <a:pt x="84" y="405"/>
                  </a:cubicBezTo>
                  <a:cubicBezTo>
                    <a:pt x="84" y="405"/>
                    <a:pt x="250" y="72"/>
                    <a:pt x="1000" y="72"/>
                  </a:cubicBezTo>
                  <a:cubicBezTo>
                    <a:pt x="1727" y="72"/>
                    <a:pt x="1905" y="405"/>
                    <a:pt x="1905" y="405"/>
                  </a:cubicBezTo>
                  <a:cubicBezTo>
                    <a:pt x="1905" y="414"/>
                    <a:pt x="1917" y="422"/>
                    <a:pt x="1932" y="422"/>
                  </a:cubicBezTo>
                  <a:cubicBezTo>
                    <a:pt x="1939" y="422"/>
                    <a:pt x="1946" y="421"/>
                    <a:pt x="1953" y="417"/>
                  </a:cubicBezTo>
                  <a:cubicBezTo>
                    <a:pt x="1965" y="417"/>
                    <a:pt x="1977" y="381"/>
                    <a:pt x="1965" y="370"/>
                  </a:cubicBezTo>
                  <a:cubicBezTo>
                    <a:pt x="1953" y="358"/>
                    <a:pt x="1774" y="0"/>
                    <a:pt x="976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3"/>
            <p:cNvSpPr/>
            <p:nvPr/>
          </p:nvSpPr>
          <p:spPr>
            <a:xfrm>
              <a:off x="5041700" y="1370800"/>
              <a:ext cx="24425" cy="38450"/>
            </a:xfrm>
            <a:custGeom>
              <a:avLst/>
              <a:gdLst/>
              <a:ahLst/>
              <a:cxnLst/>
              <a:rect l="l" t="t" r="r" b="b"/>
              <a:pathLst>
                <a:path w="977" h="1538" extrusionOk="0">
                  <a:moveTo>
                    <a:pt x="417" y="0"/>
                  </a:moveTo>
                  <a:cubicBezTo>
                    <a:pt x="405" y="0"/>
                    <a:pt x="393" y="1"/>
                    <a:pt x="381" y="2"/>
                  </a:cubicBezTo>
                  <a:cubicBezTo>
                    <a:pt x="202" y="14"/>
                    <a:pt x="95" y="157"/>
                    <a:pt x="95" y="157"/>
                  </a:cubicBezTo>
                  <a:cubicBezTo>
                    <a:pt x="83" y="180"/>
                    <a:pt x="83" y="192"/>
                    <a:pt x="95" y="216"/>
                  </a:cubicBezTo>
                  <a:cubicBezTo>
                    <a:pt x="113" y="222"/>
                    <a:pt x="125" y="225"/>
                    <a:pt x="134" y="225"/>
                  </a:cubicBezTo>
                  <a:cubicBezTo>
                    <a:pt x="143" y="225"/>
                    <a:pt x="149" y="222"/>
                    <a:pt x="155" y="216"/>
                  </a:cubicBezTo>
                  <a:cubicBezTo>
                    <a:pt x="155" y="216"/>
                    <a:pt x="250" y="109"/>
                    <a:pt x="381" y="97"/>
                  </a:cubicBezTo>
                  <a:cubicBezTo>
                    <a:pt x="397" y="93"/>
                    <a:pt x="414" y="91"/>
                    <a:pt x="430" y="91"/>
                  </a:cubicBezTo>
                  <a:cubicBezTo>
                    <a:pt x="509" y="91"/>
                    <a:pt x="590" y="137"/>
                    <a:pt x="679" y="216"/>
                  </a:cubicBezTo>
                  <a:cubicBezTo>
                    <a:pt x="845" y="347"/>
                    <a:pt x="905" y="609"/>
                    <a:pt x="845" y="883"/>
                  </a:cubicBezTo>
                  <a:cubicBezTo>
                    <a:pt x="786" y="1169"/>
                    <a:pt x="619" y="1371"/>
                    <a:pt x="417" y="1431"/>
                  </a:cubicBezTo>
                  <a:cubicBezTo>
                    <a:pt x="373" y="1445"/>
                    <a:pt x="332" y="1452"/>
                    <a:pt x="294" y="1452"/>
                  </a:cubicBezTo>
                  <a:cubicBezTo>
                    <a:pt x="209" y="1452"/>
                    <a:pt x="144" y="1417"/>
                    <a:pt x="119" y="1359"/>
                  </a:cubicBezTo>
                  <a:cubicBezTo>
                    <a:pt x="72" y="1264"/>
                    <a:pt x="83" y="1169"/>
                    <a:pt x="155" y="1109"/>
                  </a:cubicBezTo>
                  <a:cubicBezTo>
                    <a:pt x="274" y="1002"/>
                    <a:pt x="333" y="871"/>
                    <a:pt x="310" y="752"/>
                  </a:cubicBezTo>
                  <a:cubicBezTo>
                    <a:pt x="298" y="669"/>
                    <a:pt x="226" y="585"/>
                    <a:pt x="72" y="526"/>
                  </a:cubicBezTo>
                  <a:cubicBezTo>
                    <a:pt x="60" y="526"/>
                    <a:pt x="24" y="538"/>
                    <a:pt x="24" y="550"/>
                  </a:cubicBezTo>
                  <a:cubicBezTo>
                    <a:pt x="24" y="573"/>
                    <a:pt x="36" y="597"/>
                    <a:pt x="60" y="597"/>
                  </a:cubicBezTo>
                  <a:cubicBezTo>
                    <a:pt x="155" y="645"/>
                    <a:pt x="214" y="704"/>
                    <a:pt x="238" y="776"/>
                  </a:cubicBezTo>
                  <a:cubicBezTo>
                    <a:pt x="250" y="871"/>
                    <a:pt x="202" y="990"/>
                    <a:pt x="119" y="1062"/>
                  </a:cubicBezTo>
                  <a:cubicBezTo>
                    <a:pt x="12" y="1133"/>
                    <a:pt x="0" y="1288"/>
                    <a:pt x="60" y="1407"/>
                  </a:cubicBezTo>
                  <a:cubicBezTo>
                    <a:pt x="95" y="1490"/>
                    <a:pt x="191" y="1538"/>
                    <a:pt x="298" y="1538"/>
                  </a:cubicBezTo>
                  <a:cubicBezTo>
                    <a:pt x="333" y="1538"/>
                    <a:pt x="381" y="1526"/>
                    <a:pt x="429" y="1490"/>
                  </a:cubicBezTo>
                  <a:cubicBezTo>
                    <a:pt x="667" y="1419"/>
                    <a:pt x="857" y="1181"/>
                    <a:pt x="917" y="883"/>
                  </a:cubicBezTo>
                  <a:cubicBezTo>
                    <a:pt x="976" y="585"/>
                    <a:pt x="917" y="288"/>
                    <a:pt x="738" y="133"/>
                  </a:cubicBezTo>
                  <a:cubicBezTo>
                    <a:pt x="631" y="47"/>
                    <a:pt x="524" y="0"/>
                    <a:pt x="417" y="0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3"/>
            <p:cNvSpPr/>
            <p:nvPr/>
          </p:nvSpPr>
          <p:spPr>
            <a:xfrm>
              <a:off x="4835125" y="1261600"/>
              <a:ext cx="200050" cy="128900"/>
            </a:xfrm>
            <a:custGeom>
              <a:avLst/>
              <a:gdLst/>
              <a:ahLst/>
              <a:cxnLst/>
              <a:rect l="l" t="t" r="r" b="b"/>
              <a:pathLst>
                <a:path w="8002" h="5156" extrusionOk="0">
                  <a:moveTo>
                    <a:pt x="4394" y="0"/>
                  </a:moveTo>
                  <a:cubicBezTo>
                    <a:pt x="834" y="0"/>
                    <a:pt x="0" y="2620"/>
                    <a:pt x="0" y="2620"/>
                  </a:cubicBezTo>
                  <a:lnTo>
                    <a:pt x="5060" y="2620"/>
                  </a:lnTo>
                  <a:cubicBezTo>
                    <a:pt x="5060" y="2620"/>
                    <a:pt x="5465" y="3763"/>
                    <a:pt x="6560" y="3763"/>
                  </a:cubicBezTo>
                  <a:cubicBezTo>
                    <a:pt x="6560" y="3763"/>
                    <a:pt x="6334" y="5156"/>
                    <a:pt x="7382" y="5156"/>
                  </a:cubicBezTo>
                  <a:lnTo>
                    <a:pt x="8001" y="3882"/>
                  </a:lnTo>
                  <a:cubicBezTo>
                    <a:pt x="8001" y="3882"/>
                    <a:pt x="7942" y="0"/>
                    <a:pt x="4394" y="0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1" name="Google Shape;461;p33"/>
          <p:cNvSpPr/>
          <p:nvPr/>
        </p:nvSpPr>
        <p:spPr>
          <a:xfrm>
            <a:off x="5009514" y="2839625"/>
            <a:ext cx="2168308" cy="2087705"/>
          </a:xfrm>
          <a:custGeom>
            <a:avLst/>
            <a:gdLst/>
            <a:ahLst/>
            <a:cxnLst/>
            <a:rect l="l" t="t" r="r" b="b"/>
            <a:pathLst>
              <a:path w="26933" h="25931" extrusionOk="0">
                <a:moveTo>
                  <a:pt x="14559" y="1"/>
                </a:moveTo>
                <a:cubicBezTo>
                  <a:pt x="14043" y="1"/>
                  <a:pt x="13524" y="27"/>
                  <a:pt x="13003" y="86"/>
                </a:cubicBezTo>
                <a:cubicBezTo>
                  <a:pt x="11240" y="277"/>
                  <a:pt x="9514" y="705"/>
                  <a:pt x="7811" y="1217"/>
                </a:cubicBezTo>
                <a:cubicBezTo>
                  <a:pt x="7264" y="1372"/>
                  <a:pt x="6740" y="1658"/>
                  <a:pt x="6240" y="1932"/>
                </a:cubicBezTo>
                <a:cubicBezTo>
                  <a:pt x="4942" y="2634"/>
                  <a:pt x="3799" y="3527"/>
                  <a:pt x="2799" y="4610"/>
                </a:cubicBezTo>
                <a:cubicBezTo>
                  <a:pt x="2025" y="5444"/>
                  <a:pt x="1537" y="6444"/>
                  <a:pt x="1013" y="7456"/>
                </a:cubicBezTo>
                <a:cubicBezTo>
                  <a:pt x="370" y="8670"/>
                  <a:pt x="168" y="9968"/>
                  <a:pt x="60" y="11302"/>
                </a:cubicBezTo>
                <a:cubicBezTo>
                  <a:pt x="1" y="11992"/>
                  <a:pt x="108" y="12707"/>
                  <a:pt x="227" y="13385"/>
                </a:cubicBezTo>
                <a:cubicBezTo>
                  <a:pt x="418" y="14445"/>
                  <a:pt x="680" y="15469"/>
                  <a:pt x="965" y="16517"/>
                </a:cubicBezTo>
                <a:cubicBezTo>
                  <a:pt x="1072" y="16886"/>
                  <a:pt x="1120" y="17219"/>
                  <a:pt x="1072" y="17600"/>
                </a:cubicBezTo>
                <a:cubicBezTo>
                  <a:pt x="822" y="20112"/>
                  <a:pt x="608" y="22648"/>
                  <a:pt x="382" y="25173"/>
                </a:cubicBezTo>
                <a:cubicBezTo>
                  <a:pt x="358" y="25458"/>
                  <a:pt x="346" y="25756"/>
                  <a:pt x="668" y="25887"/>
                </a:cubicBezTo>
                <a:cubicBezTo>
                  <a:pt x="739" y="25917"/>
                  <a:pt x="804" y="25931"/>
                  <a:pt x="863" y="25931"/>
                </a:cubicBezTo>
                <a:cubicBezTo>
                  <a:pt x="1083" y="25931"/>
                  <a:pt x="1232" y="25753"/>
                  <a:pt x="1382" y="25613"/>
                </a:cubicBezTo>
                <a:cubicBezTo>
                  <a:pt x="2585" y="24506"/>
                  <a:pt x="3775" y="23422"/>
                  <a:pt x="5002" y="22339"/>
                </a:cubicBezTo>
                <a:cubicBezTo>
                  <a:pt x="5093" y="22247"/>
                  <a:pt x="5254" y="22165"/>
                  <a:pt x="5373" y="22165"/>
                </a:cubicBezTo>
                <a:cubicBezTo>
                  <a:pt x="5394" y="22165"/>
                  <a:pt x="5413" y="22167"/>
                  <a:pt x="5430" y="22172"/>
                </a:cubicBezTo>
                <a:cubicBezTo>
                  <a:pt x="5835" y="22279"/>
                  <a:pt x="6240" y="22434"/>
                  <a:pt x="6621" y="22601"/>
                </a:cubicBezTo>
                <a:cubicBezTo>
                  <a:pt x="6787" y="22660"/>
                  <a:pt x="6978" y="22732"/>
                  <a:pt x="7073" y="22875"/>
                </a:cubicBezTo>
                <a:cubicBezTo>
                  <a:pt x="7152" y="22996"/>
                  <a:pt x="7227" y="23043"/>
                  <a:pt x="7306" y="23043"/>
                </a:cubicBezTo>
                <a:cubicBezTo>
                  <a:pt x="7382" y="23043"/>
                  <a:pt x="7462" y="22999"/>
                  <a:pt x="7549" y="22934"/>
                </a:cubicBezTo>
                <a:cubicBezTo>
                  <a:pt x="7621" y="22875"/>
                  <a:pt x="7704" y="22851"/>
                  <a:pt x="7823" y="22791"/>
                </a:cubicBezTo>
                <a:cubicBezTo>
                  <a:pt x="7897" y="23066"/>
                  <a:pt x="8027" y="23229"/>
                  <a:pt x="8246" y="23229"/>
                </a:cubicBezTo>
                <a:cubicBezTo>
                  <a:pt x="8311" y="23229"/>
                  <a:pt x="8384" y="23214"/>
                  <a:pt x="8466" y="23184"/>
                </a:cubicBezTo>
                <a:cubicBezTo>
                  <a:pt x="8515" y="23438"/>
                  <a:pt x="8957" y="23644"/>
                  <a:pt x="9271" y="23644"/>
                </a:cubicBezTo>
                <a:cubicBezTo>
                  <a:pt x="9340" y="23644"/>
                  <a:pt x="9403" y="23634"/>
                  <a:pt x="9454" y="23613"/>
                </a:cubicBezTo>
                <a:cubicBezTo>
                  <a:pt x="9525" y="23577"/>
                  <a:pt x="9626" y="23555"/>
                  <a:pt x="9711" y="23555"/>
                </a:cubicBezTo>
                <a:cubicBezTo>
                  <a:pt x="9768" y="23555"/>
                  <a:pt x="9819" y="23565"/>
                  <a:pt x="9847" y="23589"/>
                </a:cubicBezTo>
                <a:cubicBezTo>
                  <a:pt x="10217" y="23880"/>
                  <a:pt x="10607" y="24001"/>
                  <a:pt x="11026" y="24001"/>
                </a:cubicBezTo>
                <a:cubicBezTo>
                  <a:pt x="11173" y="24001"/>
                  <a:pt x="11324" y="23986"/>
                  <a:pt x="11479" y="23958"/>
                </a:cubicBezTo>
                <a:cubicBezTo>
                  <a:pt x="11490" y="23956"/>
                  <a:pt x="11502" y="23955"/>
                  <a:pt x="11514" y="23955"/>
                </a:cubicBezTo>
                <a:cubicBezTo>
                  <a:pt x="11565" y="23955"/>
                  <a:pt x="11623" y="23972"/>
                  <a:pt x="11681" y="23982"/>
                </a:cubicBezTo>
                <a:cubicBezTo>
                  <a:pt x="12635" y="24176"/>
                  <a:pt x="13580" y="24283"/>
                  <a:pt x="14532" y="24283"/>
                </a:cubicBezTo>
                <a:cubicBezTo>
                  <a:pt x="15161" y="24283"/>
                  <a:pt x="15792" y="24236"/>
                  <a:pt x="16432" y="24137"/>
                </a:cubicBezTo>
                <a:cubicBezTo>
                  <a:pt x="18122" y="23863"/>
                  <a:pt x="19753" y="23422"/>
                  <a:pt x="21277" y="22601"/>
                </a:cubicBezTo>
                <a:cubicBezTo>
                  <a:pt x="22230" y="22101"/>
                  <a:pt x="22932" y="21291"/>
                  <a:pt x="23742" y="20624"/>
                </a:cubicBezTo>
                <a:cubicBezTo>
                  <a:pt x="24373" y="20089"/>
                  <a:pt x="24885" y="19481"/>
                  <a:pt x="25254" y="18731"/>
                </a:cubicBezTo>
                <a:cubicBezTo>
                  <a:pt x="25599" y="18017"/>
                  <a:pt x="25921" y="17303"/>
                  <a:pt x="26218" y="16564"/>
                </a:cubicBezTo>
                <a:cubicBezTo>
                  <a:pt x="26564" y="15707"/>
                  <a:pt x="26802" y="14814"/>
                  <a:pt x="26921" y="13897"/>
                </a:cubicBezTo>
                <a:cubicBezTo>
                  <a:pt x="26933" y="13659"/>
                  <a:pt x="26873" y="13469"/>
                  <a:pt x="26861" y="13266"/>
                </a:cubicBezTo>
                <a:cubicBezTo>
                  <a:pt x="26790" y="12314"/>
                  <a:pt x="26719" y="11385"/>
                  <a:pt x="26671" y="10433"/>
                </a:cubicBezTo>
                <a:cubicBezTo>
                  <a:pt x="26659" y="10135"/>
                  <a:pt x="26576" y="9897"/>
                  <a:pt x="26278" y="9778"/>
                </a:cubicBezTo>
                <a:cubicBezTo>
                  <a:pt x="26266" y="9778"/>
                  <a:pt x="26278" y="9730"/>
                  <a:pt x="26278" y="9671"/>
                </a:cubicBezTo>
                <a:lnTo>
                  <a:pt x="26564" y="9671"/>
                </a:lnTo>
                <a:cubicBezTo>
                  <a:pt x="26492" y="9421"/>
                  <a:pt x="26433" y="9206"/>
                  <a:pt x="26373" y="9004"/>
                </a:cubicBezTo>
                <a:cubicBezTo>
                  <a:pt x="26242" y="8551"/>
                  <a:pt x="26028" y="8123"/>
                  <a:pt x="25980" y="7670"/>
                </a:cubicBezTo>
                <a:cubicBezTo>
                  <a:pt x="25921" y="7135"/>
                  <a:pt x="25802" y="6694"/>
                  <a:pt x="25325" y="6373"/>
                </a:cubicBezTo>
                <a:cubicBezTo>
                  <a:pt x="25242" y="6313"/>
                  <a:pt x="25052" y="6170"/>
                  <a:pt x="25147" y="5920"/>
                </a:cubicBezTo>
                <a:cubicBezTo>
                  <a:pt x="25183" y="5825"/>
                  <a:pt x="24968" y="5527"/>
                  <a:pt x="24825" y="5503"/>
                </a:cubicBezTo>
                <a:cubicBezTo>
                  <a:pt x="24552" y="5444"/>
                  <a:pt x="24528" y="5337"/>
                  <a:pt x="24552" y="5099"/>
                </a:cubicBezTo>
                <a:cubicBezTo>
                  <a:pt x="24575" y="4968"/>
                  <a:pt x="24540" y="4741"/>
                  <a:pt x="24456" y="4670"/>
                </a:cubicBezTo>
                <a:cubicBezTo>
                  <a:pt x="24242" y="4515"/>
                  <a:pt x="23992" y="4432"/>
                  <a:pt x="23754" y="4325"/>
                </a:cubicBezTo>
                <a:cubicBezTo>
                  <a:pt x="23718" y="4313"/>
                  <a:pt x="23718" y="4265"/>
                  <a:pt x="23694" y="4206"/>
                </a:cubicBezTo>
                <a:cubicBezTo>
                  <a:pt x="23801" y="4182"/>
                  <a:pt x="23885" y="4146"/>
                  <a:pt x="24123" y="4087"/>
                </a:cubicBezTo>
                <a:cubicBezTo>
                  <a:pt x="23921" y="3908"/>
                  <a:pt x="23778" y="3789"/>
                  <a:pt x="23647" y="3670"/>
                </a:cubicBezTo>
                <a:cubicBezTo>
                  <a:pt x="23468" y="3527"/>
                  <a:pt x="23266" y="3384"/>
                  <a:pt x="23099" y="3206"/>
                </a:cubicBezTo>
                <a:cubicBezTo>
                  <a:pt x="22944" y="3063"/>
                  <a:pt x="22873" y="2813"/>
                  <a:pt x="22730" y="2694"/>
                </a:cubicBezTo>
                <a:cubicBezTo>
                  <a:pt x="22337" y="2372"/>
                  <a:pt x="21920" y="2074"/>
                  <a:pt x="21492" y="1813"/>
                </a:cubicBezTo>
                <a:cubicBezTo>
                  <a:pt x="21265" y="1658"/>
                  <a:pt x="21004" y="1586"/>
                  <a:pt x="20742" y="1467"/>
                </a:cubicBezTo>
                <a:cubicBezTo>
                  <a:pt x="20646" y="1420"/>
                  <a:pt x="20480" y="1384"/>
                  <a:pt x="20432" y="1289"/>
                </a:cubicBezTo>
                <a:cubicBezTo>
                  <a:pt x="20087" y="705"/>
                  <a:pt x="19432" y="646"/>
                  <a:pt x="18932" y="527"/>
                </a:cubicBezTo>
                <a:cubicBezTo>
                  <a:pt x="17486" y="218"/>
                  <a:pt x="16033" y="1"/>
                  <a:pt x="1455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33"/>
          <p:cNvSpPr txBox="1">
            <a:spLocks noGrp="1"/>
          </p:cNvSpPr>
          <p:nvPr>
            <p:ph type="ctrTitle"/>
          </p:nvPr>
        </p:nvSpPr>
        <p:spPr>
          <a:xfrm>
            <a:off x="2612800" y="201450"/>
            <a:ext cx="5817900" cy="234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STEREOTYPES</a:t>
            </a:r>
            <a:endParaRPr dirty="0"/>
          </a:p>
        </p:txBody>
      </p:sp>
      <p:sp>
        <p:nvSpPr>
          <p:cNvPr id="463" name="Google Shape;463;p33"/>
          <p:cNvSpPr txBox="1">
            <a:spLocks noGrp="1"/>
          </p:cNvSpPr>
          <p:nvPr>
            <p:ph type="subTitle" idx="1"/>
          </p:nvPr>
        </p:nvSpPr>
        <p:spPr>
          <a:xfrm>
            <a:off x="5366800" y="3215075"/>
            <a:ext cx="1464000" cy="11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dirty="0"/>
              <a:t>Daria Paro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hr-HR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dirty="0"/>
              <a:t>SŠ Bartula Kašića Pag</a:t>
            </a:r>
            <a:endParaRPr dirty="0"/>
          </a:p>
        </p:txBody>
      </p:sp>
      <p:grpSp>
        <p:nvGrpSpPr>
          <p:cNvPr id="464" name="Google Shape;464;p33"/>
          <p:cNvGrpSpPr/>
          <p:nvPr/>
        </p:nvGrpSpPr>
        <p:grpSpPr>
          <a:xfrm>
            <a:off x="364914" y="539452"/>
            <a:ext cx="2185958" cy="2126803"/>
            <a:chOff x="3061375" y="1175275"/>
            <a:chExt cx="651300" cy="633675"/>
          </a:xfrm>
        </p:grpSpPr>
        <p:sp>
          <p:nvSpPr>
            <p:cNvPr id="465" name="Google Shape;465;p33"/>
            <p:cNvSpPr/>
            <p:nvPr/>
          </p:nvSpPr>
          <p:spPr>
            <a:xfrm>
              <a:off x="3247125" y="1377125"/>
              <a:ext cx="37225" cy="20525"/>
            </a:xfrm>
            <a:custGeom>
              <a:avLst/>
              <a:gdLst/>
              <a:ahLst/>
              <a:cxnLst/>
              <a:rect l="l" t="t" r="r" b="b"/>
              <a:pathLst>
                <a:path w="1489" h="821" extrusionOk="0">
                  <a:moveTo>
                    <a:pt x="1442" y="1"/>
                  </a:moveTo>
                  <a:cubicBezTo>
                    <a:pt x="1438" y="1"/>
                    <a:pt x="1433" y="3"/>
                    <a:pt x="1429" y="11"/>
                  </a:cubicBezTo>
                  <a:lnTo>
                    <a:pt x="24" y="761"/>
                  </a:lnTo>
                  <a:cubicBezTo>
                    <a:pt x="12" y="761"/>
                    <a:pt x="0" y="797"/>
                    <a:pt x="12" y="809"/>
                  </a:cubicBezTo>
                  <a:cubicBezTo>
                    <a:pt x="12" y="820"/>
                    <a:pt x="24" y="820"/>
                    <a:pt x="48" y="820"/>
                  </a:cubicBezTo>
                  <a:lnTo>
                    <a:pt x="60" y="820"/>
                  </a:lnTo>
                  <a:lnTo>
                    <a:pt x="1453" y="70"/>
                  </a:lnTo>
                  <a:cubicBezTo>
                    <a:pt x="1465" y="70"/>
                    <a:pt x="1489" y="35"/>
                    <a:pt x="1465" y="23"/>
                  </a:cubicBezTo>
                  <a:cubicBezTo>
                    <a:pt x="1465" y="14"/>
                    <a:pt x="1453" y="1"/>
                    <a:pt x="1442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3"/>
            <p:cNvSpPr/>
            <p:nvPr/>
          </p:nvSpPr>
          <p:spPr>
            <a:xfrm>
              <a:off x="3061675" y="1261425"/>
              <a:ext cx="649825" cy="545450"/>
            </a:xfrm>
            <a:custGeom>
              <a:avLst/>
              <a:gdLst/>
              <a:ahLst/>
              <a:cxnLst/>
              <a:rect l="l" t="t" r="r" b="b"/>
              <a:pathLst>
                <a:path w="25993" h="21818" extrusionOk="0">
                  <a:moveTo>
                    <a:pt x="12803" y="0"/>
                  </a:moveTo>
                  <a:cubicBezTo>
                    <a:pt x="10717" y="0"/>
                    <a:pt x="9071" y="1121"/>
                    <a:pt x="8454" y="2627"/>
                  </a:cubicBezTo>
                  <a:cubicBezTo>
                    <a:pt x="8454" y="2627"/>
                    <a:pt x="7656" y="5734"/>
                    <a:pt x="8299" y="8996"/>
                  </a:cubicBezTo>
                  <a:cubicBezTo>
                    <a:pt x="8299" y="8996"/>
                    <a:pt x="9073" y="11330"/>
                    <a:pt x="10990" y="11330"/>
                  </a:cubicBezTo>
                  <a:cubicBezTo>
                    <a:pt x="10990" y="11330"/>
                    <a:pt x="10776" y="13461"/>
                    <a:pt x="8930" y="14592"/>
                  </a:cubicBezTo>
                  <a:cubicBezTo>
                    <a:pt x="7085" y="15723"/>
                    <a:pt x="1834" y="15581"/>
                    <a:pt x="1" y="19843"/>
                  </a:cubicBezTo>
                  <a:cubicBezTo>
                    <a:pt x="1" y="19843"/>
                    <a:pt x="4111" y="21817"/>
                    <a:pt x="9077" y="21817"/>
                  </a:cubicBezTo>
                  <a:cubicBezTo>
                    <a:pt x="10701" y="21817"/>
                    <a:pt x="12417" y="21606"/>
                    <a:pt x="14110" y="21046"/>
                  </a:cubicBezTo>
                  <a:cubicBezTo>
                    <a:pt x="16083" y="20397"/>
                    <a:pt x="17721" y="20187"/>
                    <a:pt x="19105" y="20187"/>
                  </a:cubicBezTo>
                  <a:cubicBezTo>
                    <a:pt x="21649" y="20187"/>
                    <a:pt x="23337" y="20897"/>
                    <a:pt x="24679" y="20897"/>
                  </a:cubicBezTo>
                  <a:cubicBezTo>
                    <a:pt x="25152" y="20897"/>
                    <a:pt x="25582" y="20809"/>
                    <a:pt x="25992" y="20569"/>
                  </a:cubicBezTo>
                  <a:cubicBezTo>
                    <a:pt x="25992" y="20569"/>
                    <a:pt x="25087" y="18140"/>
                    <a:pt x="22480" y="16390"/>
                  </a:cubicBezTo>
                  <a:cubicBezTo>
                    <a:pt x="21372" y="15640"/>
                    <a:pt x="20098" y="15188"/>
                    <a:pt x="18777" y="14973"/>
                  </a:cubicBezTo>
                  <a:cubicBezTo>
                    <a:pt x="18551" y="14950"/>
                    <a:pt x="18336" y="14902"/>
                    <a:pt x="18182" y="14854"/>
                  </a:cubicBezTo>
                  <a:cubicBezTo>
                    <a:pt x="16753" y="14438"/>
                    <a:pt x="15955" y="14199"/>
                    <a:pt x="16181" y="9782"/>
                  </a:cubicBezTo>
                  <a:lnTo>
                    <a:pt x="16396" y="6294"/>
                  </a:lnTo>
                  <a:cubicBezTo>
                    <a:pt x="16396" y="6294"/>
                    <a:pt x="16731" y="6479"/>
                    <a:pt x="17101" y="6479"/>
                  </a:cubicBezTo>
                  <a:cubicBezTo>
                    <a:pt x="17487" y="6479"/>
                    <a:pt x="17911" y="6276"/>
                    <a:pt x="18027" y="5448"/>
                  </a:cubicBezTo>
                  <a:cubicBezTo>
                    <a:pt x="18193" y="4179"/>
                    <a:pt x="17546" y="3811"/>
                    <a:pt x="16947" y="3811"/>
                  </a:cubicBezTo>
                  <a:cubicBezTo>
                    <a:pt x="16777" y="3811"/>
                    <a:pt x="16610" y="3841"/>
                    <a:pt x="16467" y="3889"/>
                  </a:cubicBezTo>
                  <a:cubicBezTo>
                    <a:pt x="16467" y="3889"/>
                    <a:pt x="16181" y="400"/>
                    <a:pt x="13693" y="67"/>
                  </a:cubicBezTo>
                  <a:cubicBezTo>
                    <a:pt x="13389" y="22"/>
                    <a:pt x="13092" y="0"/>
                    <a:pt x="12803" y="0"/>
                  </a:cubicBezTo>
                  <a:close/>
                </a:path>
              </a:pathLst>
            </a:custGeom>
            <a:solidFill>
              <a:srgbClr val="FABE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3"/>
            <p:cNvSpPr/>
            <p:nvPr/>
          </p:nvSpPr>
          <p:spPr>
            <a:xfrm>
              <a:off x="3061375" y="1626225"/>
              <a:ext cx="651300" cy="182725"/>
            </a:xfrm>
            <a:custGeom>
              <a:avLst/>
              <a:gdLst/>
              <a:ahLst/>
              <a:cxnLst/>
              <a:rect l="l" t="t" r="r" b="b"/>
              <a:pathLst>
                <a:path w="26052" h="7309" extrusionOk="0">
                  <a:moveTo>
                    <a:pt x="8942" y="0"/>
                  </a:moveTo>
                  <a:cubicBezTo>
                    <a:pt x="8942" y="0"/>
                    <a:pt x="6061" y="703"/>
                    <a:pt x="3382" y="1870"/>
                  </a:cubicBezTo>
                  <a:cubicBezTo>
                    <a:pt x="703" y="3072"/>
                    <a:pt x="1" y="5215"/>
                    <a:pt x="1" y="5215"/>
                  </a:cubicBezTo>
                  <a:cubicBezTo>
                    <a:pt x="1049" y="5906"/>
                    <a:pt x="4478" y="6680"/>
                    <a:pt x="4478" y="6680"/>
                  </a:cubicBezTo>
                  <a:cubicBezTo>
                    <a:pt x="5983" y="7139"/>
                    <a:pt x="7467" y="7309"/>
                    <a:pt x="8845" y="7309"/>
                  </a:cubicBezTo>
                  <a:cubicBezTo>
                    <a:pt x="12690" y="7309"/>
                    <a:pt x="15712" y="5985"/>
                    <a:pt x="16062" y="5906"/>
                  </a:cubicBezTo>
                  <a:cubicBezTo>
                    <a:pt x="16338" y="5845"/>
                    <a:pt x="17830" y="5693"/>
                    <a:pt x="19478" y="5693"/>
                  </a:cubicBezTo>
                  <a:cubicBezTo>
                    <a:pt x="20744" y="5693"/>
                    <a:pt x="22103" y="5783"/>
                    <a:pt x="23075" y="6073"/>
                  </a:cubicBezTo>
                  <a:cubicBezTo>
                    <a:pt x="23745" y="6273"/>
                    <a:pt x="24277" y="6343"/>
                    <a:pt x="24692" y="6343"/>
                  </a:cubicBezTo>
                  <a:cubicBezTo>
                    <a:pt x="25655" y="6343"/>
                    <a:pt x="25992" y="5965"/>
                    <a:pt x="25992" y="5965"/>
                  </a:cubicBezTo>
                  <a:cubicBezTo>
                    <a:pt x="25992" y="5965"/>
                    <a:pt x="26052" y="5144"/>
                    <a:pt x="24063" y="3120"/>
                  </a:cubicBezTo>
                  <a:cubicBezTo>
                    <a:pt x="22099" y="1096"/>
                    <a:pt x="20051" y="655"/>
                    <a:pt x="20051" y="655"/>
                  </a:cubicBezTo>
                  <a:lnTo>
                    <a:pt x="17432" y="0"/>
                  </a:lnTo>
                  <a:cubicBezTo>
                    <a:pt x="17432" y="0"/>
                    <a:pt x="15896" y="1691"/>
                    <a:pt x="12669" y="1691"/>
                  </a:cubicBezTo>
                  <a:cubicBezTo>
                    <a:pt x="9442" y="1691"/>
                    <a:pt x="8942" y="0"/>
                    <a:pt x="894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3"/>
            <p:cNvSpPr/>
            <p:nvPr/>
          </p:nvSpPr>
          <p:spPr>
            <a:xfrm>
              <a:off x="3183225" y="1175275"/>
              <a:ext cx="357100" cy="172825"/>
            </a:xfrm>
            <a:custGeom>
              <a:avLst/>
              <a:gdLst/>
              <a:ahLst/>
              <a:cxnLst/>
              <a:rect l="l" t="t" r="r" b="b"/>
              <a:pathLst>
                <a:path w="14284" h="6913" extrusionOk="0">
                  <a:moveTo>
                    <a:pt x="8651" y="1"/>
                  </a:moveTo>
                  <a:cubicBezTo>
                    <a:pt x="7486" y="1"/>
                    <a:pt x="7700" y="1501"/>
                    <a:pt x="7700" y="1501"/>
                  </a:cubicBezTo>
                  <a:cubicBezTo>
                    <a:pt x="7700" y="1501"/>
                    <a:pt x="6323" y="1001"/>
                    <a:pt x="4788" y="1001"/>
                  </a:cubicBezTo>
                  <a:cubicBezTo>
                    <a:pt x="3727" y="1001"/>
                    <a:pt x="2590" y="1240"/>
                    <a:pt x="1782" y="2048"/>
                  </a:cubicBezTo>
                  <a:cubicBezTo>
                    <a:pt x="1" y="3841"/>
                    <a:pt x="802" y="6543"/>
                    <a:pt x="3150" y="6543"/>
                  </a:cubicBezTo>
                  <a:cubicBezTo>
                    <a:pt x="3406" y="6543"/>
                    <a:pt x="3681" y="6511"/>
                    <a:pt x="3973" y="6442"/>
                  </a:cubicBezTo>
                  <a:cubicBezTo>
                    <a:pt x="6364" y="5863"/>
                    <a:pt x="7896" y="4894"/>
                    <a:pt x="9303" y="4894"/>
                  </a:cubicBezTo>
                  <a:cubicBezTo>
                    <a:pt x="9634" y="4894"/>
                    <a:pt x="9957" y="4948"/>
                    <a:pt x="10283" y="5073"/>
                  </a:cubicBezTo>
                  <a:cubicBezTo>
                    <a:pt x="10283" y="5073"/>
                    <a:pt x="11260" y="6668"/>
                    <a:pt x="12689" y="6894"/>
                  </a:cubicBezTo>
                  <a:cubicBezTo>
                    <a:pt x="12771" y="6907"/>
                    <a:pt x="12844" y="6912"/>
                    <a:pt x="12908" y="6912"/>
                  </a:cubicBezTo>
                  <a:cubicBezTo>
                    <a:pt x="13957" y="6912"/>
                    <a:pt x="12689" y="5358"/>
                    <a:pt x="12689" y="5358"/>
                  </a:cubicBezTo>
                  <a:cubicBezTo>
                    <a:pt x="12689" y="5358"/>
                    <a:pt x="14284" y="4989"/>
                    <a:pt x="13891" y="3977"/>
                  </a:cubicBezTo>
                  <a:cubicBezTo>
                    <a:pt x="13764" y="3632"/>
                    <a:pt x="13527" y="3517"/>
                    <a:pt x="13268" y="3517"/>
                  </a:cubicBezTo>
                  <a:cubicBezTo>
                    <a:pt x="12749" y="3517"/>
                    <a:pt x="12141" y="3977"/>
                    <a:pt x="12141" y="3977"/>
                  </a:cubicBezTo>
                  <a:cubicBezTo>
                    <a:pt x="12141" y="3977"/>
                    <a:pt x="11974" y="1251"/>
                    <a:pt x="9664" y="262"/>
                  </a:cubicBezTo>
                  <a:cubicBezTo>
                    <a:pt x="9245" y="77"/>
                    <a:pt x="8913" y="1"/>
                    <a:pt x="8651" y="1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3"/>
            <p:cNvSpPr/>
            <p:nvPr/>
          </p:nvSpPr>
          <p:spPr>
            <a:xfrm>
              <a:off x="3400425" y="1261575"/>
              <a:ext cx="104350" cy="145475"/>
            </a:xfrm>
            <a:custGeom>
              <a:avLst/>
              <a:gdLst/>
              <a:ahLst/>
              <a:cxnLst/>
              <a:rect l="l" t="t" r="r" b="b"/>
              <a:pathLst>
                <a:path w="4174" h="5819" extrusionOk="0">
                  <a:moveTo>
                    <a:pt x="1603" y="1"/>
                  </a:moveTo>
                  <a:cubicBezTo>
                    <a:pt x="1454" y="1"/>
                    <a:pt x="0" y="1490"/>
                    <a:pt x="0" y="1490"/>
                  </a:cubicBezTo>
                  <a:cubicBezTo>
                    <a:pt x="0" y="1490"/>
                    <a:pt x="18" y="1488"/>
                    <a:pt x="51" y="1488"/>
                  </a:cubicBezTo>
                  <a:cubicBezTo>
                    <a:pt x="283" y="1488"/>
                    <a:pt x="1233" y="1543"/>
                    <a:pt x="1453" y="2430"/>
                  </a:cubicBezTo>
                  <a:cubicBezTo>
                    <a:pt x="1715" y="3442"/>
                    <a:pt x="1488" y="4002"/>
                    <a:pt x="1881" y="4430"/>
                  </a:cubicBezTo>
                  <a:cubicBezTo>
                    <a:pt x="2286" y="4871"/>
                    <a:pt x="2036" y="5681"/>
                    <a:pt x="2441" y="5800"/>
                  </a:cubicBezTo>
                  <a:cubicBezTo>
                    <a:pt x="2478" y="5813"/>
                    <a:pt x="2513" y="5819"/>
                    <a:pt x="2544" y="5819"/>
                  </a:cubicBezTo>
                  <a:cubicBezTo>
                    <a:pt x="2858" y="5819"/>
                    <a:pt x="2910" y="5220"/>
                    <a:pt x="2846" y="4788"/>
                  </a:cubicBezTo>
                  <a:cubicBezTo>
                    <a:pt x="2762" y="4311"/>
                    <a:pt x="2881" y="3883"/>
                    <a:pt x="2881" y="3883"/>
                  </a:cubicBezTo>
                  <a:cubicBezTo>
                    <a:pt x="2881" y="3883"/>
                    <a:pt x="3153" y="3800"/>
                    <a:pt x="3419" y="3800"/>
                  </a:cubicBezTo>
                  <a:cubicBezTo>
                    <a:pt x="3544" y="3800"/>
                    <a:pt x="3668" y="3818"/>
                    <a:pt x="3762" y="3871"/>
                  </a:cubicBezTo>
                  <a:cubicBezTo>
                    <a:pt x="3796" y="3890"/>
                    <a:pt x="3827" y="3898"/>
                    <a:pt x="3856" y="3898"/>
                  </a:cubicBezTo>
                  <a:cubicBezTo>
                    <a:pt x="4085" y="3898"/>
                    <a:pt x="4174" y="3369"/>
                    <a:pt x="4131" y="3168"/>
                  </a:cubicBezTo>
                  <a:cubicBezTo>
                    <a:pt x="4096" y="2942"/>
                    <a:pt x="1726" y="13"/>
                    <a:pt x="1607" y="1"/>
                  </a:cubicBezTo>
                  <a:cubicBezTo>
                    <a:pt x="1606" y="1"/>
                    <a:pt x="1604" y="1"/>
                    <a:pt x="1603" y="1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3"/>
            <p:cNvSpPr/>
            <p:nvPr/>
          </p:nvSpPr>
          <p:spPr>
            <a:xfrm>
              <a:off x="3262400" y="1361000"/>
              <a:ext cx="55000" cy="22925"/>
            </a:xfrm>
            <a:custGeom>
              <a:avLst/>
              <a:gdLst/>
              <a:ahLst/>
              <a:cxnLst/>
              <a:rect l="l" t="t" r="r" b="b"/>
              <a:pathLst>
                <a:path w="2200" h="917" extrusionOk="0">
                  <a:moveTo>
                    <a:pt x="1553" y="1"/>
                  </a:moveTo>
                  <a:cubicBezTo>
                    <a:pt x="1288" y="1"/>
                    <a:pt x="830" y="49"/>
                    <a:pt x="473" y="334"/>
                  </a:cubicBezTo>
                  <a:cubicBezTo>
                    <a:pt x="1" y="722"/>
                    <a:pt x="111" y="916"/>
                    <a:pt x="697" y="916"/>
                  </a:cubicBezTo>
                  <a:cubicBezTo>
                    <a:pt x="777" y="916"/>
                    <a:pt x="865" y="913"/>
                    <a:pt x="961" y="906"/>
                  </a:cubicBezTo>
                  <a:cubicBezTo>
                    <a:pt x="1794" y="846"/>
                    <a:pt x="2199" y="668"/>
                    <a:pt x="2152" y="311"/>
                  </a:cubicBezTo>
                  <a:cubicBezTo>
                    <a:pt x="2143" y="44"/>
                    <a:pt x="1949" y="7"/>
                    <a:pt x="1841" y="7"/>
                  </a:cubicBezTo>
                  <a:cubicBezTo>
                    <a:pt x="1799" y="7"/>
                    <a:pt x="1771" y="13"/>
                    <a:pt x="1771" y="13"/>
                  </a:cubicBezTo>
                  <a:cubicBezTo>
                    <a:pt x="1771" y="13"/>
                    <a:pt x="1686" y="1"/>
                    <a:pt x="1553" y="1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3"/>
            <p:cNvSpPr/>
            <p:nvPr/>
          </p:nvSpPr>
          <p:spPr>
            <a:xfrm>
              <a:off x="3346825" y="1361000"/>
              <a:ext cx="55000" cy="22925"/>
            </a:xfrm>
            <a:custGeom>
              <a:avLst/>
              <a:gdLst/>
              <a:ahLst/>
              <a:cxnLst/>
              <a:rect l="l" t="t" r="r" b="b"/>
              <a:pathLst>
                <a:path w="2200" h="917" extrusionOk="0">
                  <a:moveTo>
                    <a:pt x="647" y="1"/>
                  </a:moveTo>
                  <a:cubicBezTo>
                    <a:pt x="514" y="1"/>
                    <a:pt x="430" y="13"/>
                    <a:pt x="430" y="13"/>
                  </a:cubicBezTo>
                  <a:cubicBezTo>
                    <a:pt x="430" y="13"/>
                    <a:pt x="401" y="7"/>
                    <a:pt x="359" y="7"/>
                  </a:cubicBezTo>
                  <a:cubicBezTo>
                    <a:pt x="251" y="7"/>
                    <a:pt x="57" y="44"/>
                    <a:pt x="49" y="311"/>
                  </a:cubicBezTo>
                  <a:cubicBezTo>
                    <a:pt x="1" y="668"/>
                    <a:pt x="406" y="846"/>
                    <a:pt x="1239" y="906"/>
                  </a:cubicBezTo>
                  <a:cubicBezTo>
                    <a:pt x="1336" y="913"/>
                    <a:pt x="1423" y="916"/>
                    <a:pt x="1503" y="916"/>
                  </a:cubicBezTo>
                  <a:cubicBezTo>
                    <a:pt x="2089" y="916"/>
                    <a:pt x="2199" y="722"/>
                    <a:pt x="1727" y="334"/>
                  </a:cubicBezTo>
                  <a:cubicBezTo>
                    <a:pt x="1370" y="49"/>
                    <a:pt x="912" y="1"/>
                    <a:pt x="647" y="1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3"/>
            <p:cNvSpPr/>
            <p:nvPr/>
          </p:nvSpPr>
          <p:spPr>
            <a:xfrm>
              <a:off x="3304275" y="1404775"/>
              <a:ext cx="38425" cy="57475"/>
            </a:xfrm>
            <a:custGeom>
              <a:avLst/>
              <a:gdLst/>
              <a:ahLst/>
              <a:cxnLst/>
              <a:rect l="l" t="t" r="r" b="b"/>
              <a:pathLst>
                <a:path w="1537" h="2299" extrusionOk="0">
                  <a:moveTo>
                    <a:pt x="465" y="0"/>
                  </a:moveTo>
                  <a:cubicBezTo>
                    <a:pt x="453" y="0"/>
                    <a:pt x="417" y="12"/>
                    <a:pt x="417" y="36"/>
                  </a:cubicBezTo>
                  <a:lnTo>
                    <a:pt x="24" y="1977"/>
                  </a:lnTo>
                  <a:cubicBezTo>
                    <a:pt x="0" y="2060"/>
                    <a:pt x="24" y="2143"/>
                    <a:pt x="84" y="2203"/>
                  </a:cubicBezTo>
                  <a:cubicBezTo>
                    <a:pt x="119" y="2262"/>
                    <a:pt x="203" y="2298"/>
                    <a:pt x="274" y="2298"/>
                  </a:cubicBezTo>
                  <a:lnTo>
                    <a:pt x="334" y="2298"/>
                  </a:lnTo>
                  <a:lnTo>
                    <a:pt x="1131" y="2215"/>
                  </a:lnTo>
                  <a:cubicBezTo>
                    <a:pt x="1274" y="2203"/>
                    <a:pt x="1393" y="2119"/>
                    <a:pt x="1465" y="2000"/>
                  </a:cubicBezTo>
                  <a:cubicBezTo>
                    <a:pt x="1524" y="1858"/>
                    <a:pt x="1536" y="1727"/>
                    <a:pt x="1477" y="1596"/>
                  </a:cubicBezTo>
                  <a:cubicBezTo>
                    <a:pt x="1429" y="1477"/>
                    <a:pt x="1334" y="1381"/>
                    <a:pt x="1191" y="1357"/>
                  </a:cubicBezTo>
                  <a:cubicBezTo>
                    <a:pt x="1156" y="1348"/>
                    <a:pt x="1121" y="1343"/>
                    <a:pt x="1086" y="1343"/>
                  </a:cubicBezTo>
                  <a:cubicBezTo>
                    <a:pt x="991" y="1343"/>
                    <a:pt x="900" y="1377"/>
                    <a:pt x="822" y="1429"/>
                  </a:cubicBezTo>
                  <a:lnTo>
                    <a:pt x="691" y="1536"/>
                  </a:lnTo>
                  <a:cubicBezTo>
                    <a:pt x="655" y="1536"/>
                    <a:pt x="655" y="1560"/>
                    <a:pt x="679" y="1584"/>
                  </a:cubicBezTo>
                  <a:cubicBezTo>
                    <a:pt x="679" y="1598"/>
                    <a:pt x="687" y="1603"/>
                    <a:pt x="696" y="1603"/>
                  </a:cubicBezTo>
                  <a:cubicBezTo>
                    <a:pt x="703" y="1603"/>
                    <a:pt x="710" y="1601"/>
                    <a:pt x="715" y="1596"/>
                  </a:cubicBezTo>
                  <a:lnTo>
                    <a:pt x="858" y="1488"/>
                  </a:lnTo>
                  <a:cubicBezTo>
                    <a:pt x="919" y="1444"/>
                    <a:pt x="1001" y="1420"/>
                    <a:pt x="1082" y="1420"/>
                  </a:cubicBezTo>
                  <a:cubicBezTo>
                    <a:pt x="1111" y="1420"/>
                    <a:pt x="1139" y="1423"/>
                    <a:pt x="1167" y="1429"/>
                  </a:cubicBezTo>
                  <a:cubicBezTo>
                    <a:pt x="1274" y="1465"/>
                    <a:pt x="1358" y="1536"/>
                    <a:pt x="1405" y="1643"/>
                  </a:cubicBezTo>
                  <a:cubicBezTo>
                    <a:pt x="1453" y="1738"/>
                    <a:pt x="1453" y="1858"/>
                    <a:pt x="1393" y="1965"/>
                  </a:cubicBezTo>
                  <a:cubicBezTo>
                    <a:pt x="1334" y="2072"/>
                    <a:pt x="1227" y="2131"/>
                    <a:pt x="1108" y="2143"/>
                  </a:cubicBezTo>
                  <a:lnTo>
                    <a:pt x="298" y="2215"/>
                  </a:lnTo>
                  <a:cubicBezTo>
                    <a:pt x="285" y="2220"/>
                    <a:pt x="272" y="2222"/>
                    <a:pt x="259" y="2222"/>
                  </a:cubicBezTo>
                  <a:cubicBezTo>
                    <a:pt x="213" y="2222"/>
                    <a:pt x="171" y="2192"/>
                    <a:pt x="143" y="2155"/>
                  </a:cubicBezTo>
                  <a:cubicBezTo>
                    <a:pt x="96" y="2119"/>
                    <a:pt x="84" y="2060"/>
                    <a:pt x="96" y="2000"/>
                  </a:cubicBezTo>
                  <a:lnTo>
                    <a:pt x="500" y="48"/>
                  </a:lnTo>
                  <a:cubicBezTo>
                    <a:pt x="500" y="36"/>
                    <a:pt x="477" y="0"/>
                    <a:pt x="465" y="0"/>
                  </a:cubicBezTo>
                  <a:close/>
                </a:path>
              </a:pathLst>
            </a:custGeom>
            <a:solidFill>
              <a:srgbClr val="E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3"/>
            <p:cNvSpPr/>
            <p:nvPr/>
          </p:nvSpPr>
          <p:spPr>
            <a:xfrm>
              <a:off x="3286700" y="1399700"/>
              <a:ext cx="12825" cy="22350"/>
            </a:xfrm>
            <a:custGeom>
              <a:avLst/>
              <a:gdLst/>
              <a:ahLst/>
              <a:cxnLst/>
              <a:rect l="l" t="t" r="r" b="b"/>
              <a:pathLst>
                <a:path w="513" h="894" extrusionOk="0">
                  <a:moveTo>
                    <a:pt x="263" y="1"/>
                  </a:moveTo>
                  <a:cubicBezTo>
                    <a:pt x="120" y="1"/>
                    <a:pt x="1" y="203"/>
                    <a:pt x="1" y="441"/>
                  </a:cubicBezTo>
                  <a:cubicBezTo>
                    <a:pt x="1" y="691"/>
                    <a:pt x="108" y="894"/>
                    <a:pt x="263" y="894"/>
                  </a:cubicBezTo>
                  <a:cubicBezTo>
                    <a:pt x="394" y="894"/>
                    <a:pt x="513" y="679"/>
                    <a:pt x="513" y="441"/>
                  </a:cubicBezTo>
                  <a:cubicBezTo>
                    <a:pt x="513" y="203"/>
                    <a:pt x="394" y="13"/>
                    <a:pt x="263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3"/>
            <p:cNvSpPr/>
            <p:nvPr/>
          </p:nvSpPr>
          <p:spPr>
            <a:xfrm>
              <a:off x="3355475" y="1399700"/>
              <a:ext cx="12525" cy="22350"/>
            </a:xfrm>
            <a:custGeom>
              <a:avLst/>
              <a:gdLst/>
              <a:ahLst/>
              <a:cxnLst/>
              <a:rect l="l" t="t" r="r" b="b"/>
              <a:pathLst>
                <a:path w="501" h="894" extrusionOk="0">
                  <a:moveTo>
                    <a:pt x="250" y="1"/>
                  </a:moveTo>
                  <a:cubicBezTo>
                    <a:pt x="107" y="1"/>
                    <a:pt x="0" y="203"/>
                    <a:pt x="0" y="441"/>
                  </a:cubicBezTo>
                  <a:cubicBezTo>
                    <a:pt x="0" y="691"/>
                    <a:pt x="95" y="894"/>
                    <a:pt x="250" y="894"/>
                  </a:cubicBezTo>
                  <a:cubicBezTo>
                    <a:pt x="381" y="894"/>
                    <a:pt x="500" y="679"/>
                    <a:pt x="500" y="441"/>
                  </a:cubicBezTo>
                  <a:cubicBezTo>
                    <a:pt x="500" y="203"/>
                    <a:pt x="381" y="13"/>
                    <a:pt x="250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3"/>
            <p:cNvSpPr/>
            <p:nvPr/>
          </p:nvSpPr>
          <p:spPr>
            <a:xfrm>
              <a:off x="3293250" y="1468350"/>
              <a:ext cx="74150" cy="31325"/>
            </a:xfrm>
            <a:custGeom>
              <a:avLst/>
              <a:gdLst/>
              <a:ahLst/>
              <a:cxnLst/>
              <a:rect l="l" t="t" r="r" b="b"/>
              <a:pathLst>
                <a:path w="2966" h="1253" extrusionOk="0">
                  <a:moveTo>
                    <a:pt x="2182" y="0"/>
                  </a:moveTo>
                  <a:cubicBezTo>
                    <a:pt x="1874" y="0"/>
                    <a:pt x="1762" y="234"/>
                    <a:pt x="1423" y="234"/>
                  </a:cubicBezTo>
                  <a:cubicBezTo>
                    <a:pt x="1330" y="234"/>
                    <a:pt x="1220" y="216"/>
                    <a:pt x="1084" y="172"/>
                  </a:cubicBezTo>
                  <a:cubicBezTo>
                    <a:pt x="918" y="112"/>
                    <a:pt x="775" y="88"/>
                    <a:pt x="656" y="88"/>
                  </a:cubicBezTo>
                  <a:cubicBezTo>
                    <a:pt x="191" y="112"/>
                    <a:pt x="1" y="719"/>
                    <a:pt x="382" y="981"/>
                  </a:cubicBezTo>
                  <a:cubicBezTo>
                    <a:pt x="663" y="1171"/>
                    <a:pt x="1064" y="1253"/>
                    <a:pt x="1439" y="1253"/>
                  </a:cubicBezTo>
                  <a:cubicBezTo>
                    <a:pt x="1604" y="1253"/>
                    <a:pt x="1764" y="1237"/>
                    <a:pt x="1906" y="1208"/>
                  </a:cubicBezTo>
                  <a:cubicBezTo>
                    <a:pt x="2608" y="1077"/>
                    <a:pt x="2965" y="196"/>
                    <a:pt x="2382" y="29"/>
                  </a:cubicBezTo>
                  <a:cubicBezTo>
                    <a:pt x="2306" y="9"/>
                    <a:pt x="2240" y="0"/>
                    <a:pt x="21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3"/>
            <p:cNvSpPr/>
            <p:nvPr/>
          </p:nvSpPr>
          <p:spPr>
            <a:xfrm>
              <a:off x="3311700" y="1514300"/>
              <a:ext cx="34275" cy="7475"/>
            </a:xfrm>
            <a:custGeom>
              <a:avLst/>
              <a:gdLst/>
              <a:ahLst/>
              <a:cxnLst/>
              <a:rect l="l" t="t" r="r" b="b"/>
              <a:pathLst>
                <a:path w="1371" h="299" extrusionOk="0">
                  <a:moveTo>
                    <a:pt x="668" y="1"/>
                  </a:moveTo>
                  <a:cubicBezTo>
                    <a:pt x="132" y="1"/>
                    <a:pt x="1" y="251"/>
                    <a:pt x="1" y="263"/>
                  </a:cubicBezTo>
                  <a:cubicBezTo>
                    <a:pt x="1" y="275"/>
                    <a:pt x="1" y="298"/>
                    <a:pt x="25" y="298"/>
                  </a:cubicBezTo>
                  <a:cubicBezTo>
                    <a:pt x="37" y="298"/>
                    <a:pt x="49" y="298"/>
                    <a:pt x="49" y="275"/>
                  </a:cubicBezTo>
                  <a:cubicBezTo>
                    <a:pt x="49" y="263"/>
                    <a:pt x="168" y="36"/>
                    <a:pt x="680" y="36"/>
                  </a:cubicBezTo>
                  <a:cubicBezTo>
                    <a:pt x="1192" y="36"/>
                    <a:pt x="1311" y="275"/>
                    <a:pt x="1311" y="275"/>
                  </a:cubicBezTo>
                  <a:cubicBezTo>
                    <a:pt x="1334" y="298"/>
                    <a:pt x="1334" y="298"/>
                    <a:pt x="1346" y="298"/>
                  </a:cubicBezTo>
                  <a:cubicBezTo>
                    <a:pt x="1370" y="298"/>
                    <a:pt x="1370" y="275"/>
                    <a:pt x="1358" y="263"/>
                  </a:cubicBezTo>
                  <a:cubicBezTo>
                    <a:pt x="1346" y="251"/>
                    <a:pt x="1227" y="1"/>
                    <a:pt x="668" y="1"/>
                  </a:cubicBezTo>
                  <a:close/>
                </a:path>
              </a:pathLst>
            </a:custGeom>
            <a:solidFill>
              <a:srgbClr val="E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3"/>
            <p:cNvSpPr/>
            <p:nvPr/>
          </p:nvSpPr>
          <p:spPr>
            <a:xfrm>
              <a:off x="3479600" y="1370800"/>
              <a:ext cx="25025" cy="38450"/>
            </a:xfrm>
            <a:custGeom>
              <a:avLst/>
              <a:gdLst/>
              <a:ahLst/>
              <a:cxnLst/>
              <a:rect l="l" t="t" r="r" b="b"/>
              <a:pathLst>
                <a:path w="1001" h="1538" extrusionOk="0">
                  <a:moveTo>
                    <a:pt x="441" y="0"/>
                  </a:moveTo>
                  <a:cubicBezTo>
                    <a:pt x="429" y="0"/>
                    <a:pt x="417" y="1"/>
                    <a:pt x="405" y="2"/>
                  </a:cubicBezTo>
                  <a:cubicBezTo>
                    <a:pt x="226" y="14"/>
                    <a:pt x="119" y="157"/>
                    <a:pt x="119" y="157"/>
                  </a:cubicBezTo>
                  <a:cubicBezTo>
                    <a:pt x="107" y="180"/>
                    <a:pt x="107" y="192"/>
                    <a:pt x="119" y="216"/>
                  </a:cubicBezTo>
                  <a:cubicBezTo>
                    <a:pt x="131" y="222"/>
                    <a:pt x="143" y="225"/>
                    <a:pt x="153" y="225"/>
                  </a:cubicBezTo>
                  <a:cubicBezTo>
                    <a:pt x="164" y="225"/>
                    <a:pt x="173" y="222"/>
                    <a:pt x="179" y="216"/>
                  </a:cubicBezTo>
                  <a:cubicBezTo>
                    <a:pt x="179" y="216"/>
                    <a:pt x="262" y="109"/>
                    <a:pt x="405" y="97"/>
                  </a:cubicBezTo>
                  <a:cubicBezTo>
                    <a:pt x="419" y="93"/>
                    <a:pt x="434" y="91"/>
                    <a:pt x="450" y="91"/>
                  </a:cubicBezTo>
                  <a:cubicBezTo>
                    <a:pt x="525" y="91"/>
                    <a:pt x="614" y="137"/>
                    <a:pt x="703" y="216"/>
                  </a:cubicBezTo>
                  <a:cubicBezTo>
                    <a:pt x="857" y="347"/>
                    <a:pt x="917" y="609"/>
                    <a:pt x="857" y="883"/>
                  </a:cubicBezTo>
                  <a:cubicBezTo>
                    <a:pt x="798" y="1169"/>
                    <a:pt x="643" y="1371"/>
                    <a:pt x="429" y="1431"/>
                  </a:cubicBezTo>
                  <a:cubicBezTo>
                    <a:pt x="389" y="1445"/>
                    <a:pt x="350" y="1452"/>
                    <a:pt x="314" y="1452"/>
                  </a:cubicBezTo>
                  <a:cubicBezTo>
                    <a:pt x="232" y="1452"/>
                    <a:pt x="164" y="1417"/>
                    <a:pt x="131" y="1359"/>
                  </a:cubicBezTo>
                  <a:cubicBezTo>
                    <a:pt x="83" y="1264"/>
                    <a:pt x="107" y="1169"/>
                    <a:pt x="179" y="1109"/>
                  </a:cubicBezTo>
                  <a:cubicBezTo>
                    <a:pt x="286" y="1002"/>
                    <a:pt x="345" y="871"/>
                    <a:pt x="310" y="752"/>
                  </a:cubicBezTo>
                  <a:cubicBezTo>
                    <a:pt x="298" y="669"/>
                    <a:pt x="238" y="585"/>
                    <a:pt x="72" y="526"/>
                  </a:cubicBezTo>
                  <a:cubicBezTo>
                    <a:pt x="60" y="526"/>
                    <a:pt x="24" y="538"/>
                    <a:pt x="24" y="550"/>
                  </a:cubicBezTo>
                  <a:cubicBezTo>
                    <a:pt x="24" y="573"/>
                    <a:pt x="48" y="597"/>
                    <a:pt x="60" y="597"/>
                  </a:cubicBezTo>
                  <a:cubicBezTo>
                    <a:pt x="167" y="645"/>
                    <a:pt x="226" y="704"/>
                    <a:pt x="238" y="776"/>
                  </a:cubicBezTo>
                  <a:cubicBezTo>
                    <a:pt x="250" y="871"/>
                    <a:pt x="214" y="990"/>
                    <a:pt x="119" y="1062"/>
                  </a:cubicBezTo>
                  <a:cubicBezTo>
                    <a:pt x="12" y="1133"/>
                    <a:pt x="0" y="1288"/>
                    <a:pt x="60" y="1407"/>
                  </a:cubicBezTo>
                  <a:cubicBezTo>
                    <a:pt x="107" y="1490"/>
                    <a:pt x="191" y="1538"/>
                    <a:pt x="298" y="1538"/>
                  </a:cubicBezTo>
                  <a:cubicBezTo>
                    <a:pt x="345" y="1538"/>
                    <a:pt x="393" y="1526"/>
                    <a:pt x="453" y="1490"/>
                  </a:cubicBezTo>
                  <a:cubicBezTo>
                    <a:pt x="679" y="1419"/>
                    <a:pt x="881" y="1181"/>
                    <a:pt x="941" y="883"/>
                  </a:cubicBezTo>
                  <a:cubicBezTo>
                    <a:pt x="1000" y="585"/>
                    <a:pt x="941" y="288"/>
                    <a:pt x="762" y="133"/>
                  </a:cubicBezTo>
                  <a:cubicBezTo>
                    <a:pt x="655" y="47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E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3"/>
            <p:cNvSpPr/>
            <p:nvPr/>
          </p:nvSpPr>
          <p:spPr>
            <a:xfrm>
              <a:off x="3209025" y="1188675"/>
              <a:ext cx="91700" cy="73250"/>
            </a:xfrm>
            <a:custGeom>
              <a:avLst/>
              <a:gdLst/>
              <a:ahLst/>
              <a:cxnLst/>
              <a:rect l="l" t="t" r="r" b="b"/>
              <a:pathLst>
                <a:path w="3668" h="2930" extrusionOk="0">
                  <a:moveTo>
                    <a:pt x="3620" y="0"/>
                  </a:moveTo>
                  <a:cubicBezTo>
                    <a:pt x="298" y="310"/>
                    <a:pt x="12" y="2858"/>
                    <a:pt x="12" y="2882"/>
                  </a:cubicBezTo>
                  <a:cubicBezTo>
                    <a:pt x="0" y="2917"/>
                    <a:pt x="12" y="2929"/>
                    <a:pt x="48" y="2929"/>
                  </a:cubicBezTo>
                  <a:cubicBezTo>
                    <a:pt x="60" y="2929"/>
                    <a:pt x="84" y="2917"/>
                    <a:pt x="96" y="2905"/>
                  </a:cubicBezTo>
                  <a:cubicBezTo>
                    <a:pt x="96" y="2870"/>
                    <a:pt x="369" y="381"/>
                    <a:pt x="3632" y="72"/>
                  </a:cubicBezTo>
                  <a:cubicBezTo>
                    <a:pt x="3644" y="72"/>
                    <a:pt x="3667" y="48"/>
                    <a:pt x="3667" y="24"/>
                  </a:cubicBezTo>
                  <a:cubicBezTo>
                    <a:pt x="3667" y="12"/>
                    <a:pt x="3632" y="0"/>
                    <a:pt x="3620" y="0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3"/>
            <p:cNvSpPr/>
            <p:nvPr/>
          </p:nvSpPr>
          <p:spPr>
            <a:xfrm>
              <a:off x="3479875" y="1245225"/>
              <a:ext cx="53625" cy="37525"/>
            </a:xfrm>
            <a:custGeom>
              <a:avLst/>
              <a:gdLst/>
              <a:ahLst/>
              <a:cxnLst/>
              <a:rect l="l" t="t" r="r" b="b"/>
              <a:pathLst>
                <a:path w="2145" h="1501" extrusionOk="0">
                  <a:moveTo>
                    <a:pt x="2108" y="0"/>
                  </a:moveTo>
                  <a:cubicBezTo>
                    <a:pt x="287" y="298"/>
                    <a:pt x="25" y="1441"/>
                    <a:pt x="25" y="1453"/>
                  </a:cubicBezTo>
                  <a:cubicBezTo>
                    <a:pt x="1" y="1477"/>
                    <a:pt x="25" y="1501"/>
                    <a:pt x="49" y="1501"/>
                  </a:cubicBezTo>
                  <a:cubicBezTo>
                    <a:pt x="61" y="1501"/>
                    <a:pt x="84" y="1501"/>
                    <a:pt x="96" y="1477"/>
                  </a:cubicBezTo>
                  <a:cubicBezTo>
                    <a:pt x="108" y="1477"/>
                    <a:pt x="358" y="370"/>
                    <a:pt x="2120" y="72"/>
                  </a:cubicBezTo>
                  <a:cubicBezTo>
                    <a:pt x="2132" y="72"/>
                    <a:pt x="2144" y="48"/>
                    <a:pt x="2144" y="24"/>
                  </a:cubicBezTo>
                  <a:cubicBezTo>
                    <a:pt x="2144" y="12"/>
                    <a:pt x="2120" y="0"/>
                    <a:pt x="2108" y="0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3"/>
            <p:cNvSpPr/>
            <p:nvPr/>
          </p:nvSpPr>
          <p:spPr>
            <a:xfrm>
              <a:off x="3479875" y="1216650"/>
              <a:ext cx="15525" cy="76225"/>
            </a:xfrm>
            <a:custGeom>
              <a:avLst/>
              <a:gdLst/>
              <a:ahLst/>
              <a:cxnLst/>
              <a:rect l="l" t="t" r="r" b="b"/>
              <a:pathLst>
                <a:path w="621" h="3049" extrusionOk="0">
                  <a:moveTo>
                    <a:pt x="275" y="0"/>
                  </a:moveTo>
                  <a:cubicBezTo>
                    <a:pt x="239" y="0"/>
                    <a:pt x="239" y="24"/>
                    <a:pt x="239" y="36"/>
                  </a:cubicBezTo>
                  <a:cubicBezTo>
                    <a:pt x="537" y="965"/>
                    <a:pt x="25" y="2989"/>
                    <a:pt x="25" y="3001"/>
                  </a:cubicBezTo>
                  <a:cubicBezTo>
                    <a:pt x="1" y="3013"/>
                    <a:pt x="25" y="3048"/>
                    <a:pt x="49" y="3048"/>
                  </a:cubicBezTo>
                  <a:cubicBezTo>
                    <a:pt x="61" y="3048"/>
                    <a:pt x="84" y="3037"/>
                    <a:pt x="96" y="3037"/>
                  </a:cubicBezTo>
                  <a:cubicBezTo>
                    <a:pt x="108" y="2941"/>
                    <a:pt x="620" y="965"/>
                    <a:pt x="322" y="24"/>
                  </a:cubicBezTo>
                  <a:cubicBezTo>
                    <a:pt x="322" y="0"/>
                    <a:pt x="287" y="0"/>
                    <a:pt x="275" y="0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3"/>
            <p:cNvSpPr/>
            <p:nvPr/>
          </p:nvSpPr>
          <p:spPr>
            <a:xfrm>
              <a:off x="3247125" y="1395550"/>
              <a:ext cx="61625" cy="30375"/>
            </a:xfrm>
            <a:custGeom>
              <a:avLst/>
              <a:gdLst/>
              <a:ahLst/>
              <a:cxnLst/>
              <a:rect l="l" t="t" r="r" b="b"/>
              <a:pathLst>
                <a:path w="2465" h="1215" extrusionOk="0">
                  <a:moveTo>
                    <a:pt x="2393" y="83"/>
                  </a:moveTo>
                  <a:lnTo>
                    <a:pt x="2393" y="1143"/>
                  </a:lnTo>
                  <a:lnTo>
                    <a:pt x="84" y="1143"/>
                  </a:lnTo>
                  <a:lnTo>
                    <a:pt x="84" y="83"/>
                  </a:lnTo>
                  <a:close/>
                  <a:moveTo>
                    <a:pt x="48" y="0"/>
                  </a:moveTo>
                  <a:cubicBezTo>
                    <a:pt x="12" y="0"/>
                    <a:pt x="0" y="24"/>
                    <a:pt x="0" y="36"/>
                  </a:cubicBezTo>
                  <a:lnTo>
                    <a:pt x="0" y="1167"/>
                  </a:lnTo>
                  <a:cubicBezTo>
                    <a:pt x="0" y="1203"/>
                    <a:pt x="24" y="1215"/>
                    <a:pt x="48" y="1215"/>
                  </a:cubicBezTo>
                  <a:lnTo>
                    <a:pt x="2429" y="1215"/>
                  </a:lnTo>
                  <a:cubicBezTo>
                    <a:pt x="2453" y="1215"/>
                    <a:pt x="2465" y="1203"/>
                    <a:pt x="2465" y="1167"/>
                  </a:cubicBezTo>
                  <a:lnTo>
                    <a:pt x="2465" y="36"/>
                  </a:lnTo>
                  <a:cubicBezTo>
                    <a:pt x="2465" y="12"/>
                    <a:pt x="2441" y="0"/>
                    <a:pt x="2429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3"/>
            <p:cNvSpPr/>
            <p:nvPr/>
          </p:nvSpPr>
          <p:spPr>
            <a:xfrm>
              <a:off x="3345350" y="1395550"/>
              <a:ext cx="61625" cy="30375"/>
            </a:xfrm>
            <a:custGeom>
              <a:avLst/>
              <a:gdLst/>
              <a:ahLst/>
              <a:cxnLst/>
              <a:rect l="l" t="t" r="r" b="b"/>
              <a:pathLst>
                <a:path w="2465" h="1215" extrusionOk="0">
                  <a:moveTo>
                    <a:pt x="2394" y="83"/>
                  </a:moveTo>
                  <a:lnTo>
                    <a:pt x="2394" y="1143"/>
                  </a:lnTo>
                  <a:lnTo>
                    <a:pt x="84" y="1143"/>
                  </a:lnTo>
                  <a:lnTo>
                    <a:pt x="84" y="83"/>
                  </a:lnTo>
                  <a:close/>
                  <a:moveTo>
                    <a:pt x="48" y="0"/>
                  </a:moveTo>
                  <a:cubicBezTo>
                    <a:pt x="12" y="0"/>
                    <a:pt x="0" y="24"/>
                    <a:pt x="0" y="36"/>
                  </a:cubicBezTo>
                  <a:lnTo>
                    <a:pt x="0" y="1167"/>
                  </a:lnTo>
                  <a:cubicBezTo>
                    <a:pt x="0" y="1203"/>
                    <a:pt x="24" y="1215"/>
                    <a:pt x="48" y="1215"/>
                  </a:cubicBezTo>
                  <a:lnTo>
                    <a:pt x="2429" y="1215"/>
                  </a:lnTo>
                  <a:cubicBezTo>
                    <a:pt x="2453" y="1215"/>
                    <a:pt x="2465" y="1203"/>
                    <a:pt x="2465" y="1167"/>
                  </a:cubicBezTo>
                  <a:lnTo>
                    <a:pt x="2465" y="36"/>
                  </a:lnTo>
                  <a:cubicBezTo>
                    <a:pt x="2465" y="12"/>
                    <a:pt x="2441" y="0"/>
                    <a:pt x="2429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3"/>
            <p:cNvSpPr/>
            <p:nvPr/>
          </p:nvSpPr>
          <p:spPr>
            <a:xfrm>
              <a:off x="3222125" y="1669975"/>
              <a:ext cx="23825" cy="22950"/>
            </a:xfrm>
            <a:custGeom>
              <a:avLst/>
              <a:gdLst/>
              <a:ahLst/>
              <a:cxnLst/>
              <a:rect l="l" t="t" r="r" b="b"/>
              <a:pathLst>
                <a:path w="953" h="918" extrusionOk="0">
                  <a:moveTo>
                    <a:pt x="476" y="1"/>
                  </a:moveTo>
                  <a:lnTo>
                    <a:pt x="334" y="298"/>
                  </a:lnTo>
                  <a:lnTo>
                    <a:pt x="0" y="334"/>
                  </a:lnTo>
                  <a:lnTo>
                    <a:pt x="238" y="572"/>
                  </a:lnTo>
                  <a:lnTo>
                    <a:pt x="167" y="894"/>
                  </a:lnTo>
                  <a:lnTo>
                    <a:pt x="465" y="751"/>
                  </a:lnTo>
                  <a:lnTo>
                    <a:pt x="762" y="917"/>
                  </a:lnTo>
                  <a:lnTo>
                    <a:pt x="715" y="584"/>
                  </a:lnTo>
                  <a:lnTo>
                    <a:pt x="953" y="358"/>
                  </a:lnTo>
                  <a:lnTo>
                    <a:pt x="631" y="298"/>
                  </a:lnTo>
                  <a:lnTo>
                    <a:pt x="4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3"/>
            <p:cNvSpPr/>
            <p:nvPr/>
          </p:nvSpPr>
          <p:spPr>
            <a:xfrm>
              <a:off x="3452500" y="1723250"/>
              <a:ext cx="23850" cy="22650"/>
            </a:xfrm>
            <a:custGeom>
              <a:avLst/>
              <a:gdLst/>
              <a:ahLst/>
              <a:cxnLst/>
              <a:rect l="l" t="t" r="r" b="b"/>
              <a:pathLst>
                <a:path w="954" h="906" extrusionOk="0">
                  <a:moveTo>
                    <a:pt x="477" y="1"/>
                  </a:moveTo>
                  <a:lnTo>
                    <a:pt x="322" y="298"/>
                  </a:lnTo>
                  <a:lnTo>
                    <a:pt x="1" y="334"/>
                  </a:lnTo>
                  <a:lnTo>
                    <a:pt x="227" y="572"/>
                  </a:lnTo>
                  <a:lnTo>
                    <a:pt x="167" y="894"/>
                  </a:lnTo>
                  <a:lnTo>
                    <a:pt x="465" y="751"/>
                  </a:lnTo>
                  <a:lnTo>
                    <a:pt x="763" y="906"/>
                  </a:lnTo>
                  <a:lnTo>
                    <a:pt x="703" y="584"/>
                  </a:lnTo>
                  <a:lnTo>
                    <a:pt x="953" y="358"/>
                  </a:lnTo>
                  <a:lnTo>
                    <a:pt x="620" y="298"/>
                  </a:lnTo>
                  <a:lnTo>
                    <a:pt x="4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3"/>
            <p:cNvSpPr/>
            <p:nvPr/>
          </p:nvSpPr>
          <p:spPr>
            <a:xfrm>
              <a:off x="3130150" y="1723250"/>
              <a:ext cx="28000" cy="29500"/>
            </a:xfrm>
            <a:custGeom>
              <a:avLst/>
              <a:gdLst/>
              <a:ahLst/>
              <a:cxnLst/>
              <a:rect l="l" t="t" r="r" b="b"/>
              <a:pathLst>
                <a:path w="1120" h="1180" extrusionOk="0">
                  <a:moveTo>
                    <a:pt x="691" y="1"/>
                  </a:moveTo>
                  <a:lnTo>
                    <a:pt x="405" y="298"/>
                  </a:lnTo>
                  <a:lnTo>
                    <a:pt x="0" y="227"/>
                  </a:lnTo>
                  <a:lnTo>
                    <a:pt x="179" y="596"/>
                  </a:lnTo>
                  <a:lnTo>
                    <a:pt x="0" y="953"/>
                  </a:lnTo>
                  <a:lnTo>
                    <a:pt x="405" y="882"/>
                  </a:lnTo>
                  <a:lnTo>
                    <a:pt x="691" y="1180"/>
                  </a:lnTo>
                  <a:lnTo>
                    <a:pt x="750" y="775"/>
                  </a:lnTo>
                  <a:lnTo>
                    <a:pt x="1119" y="584"/>
                  </a:lnTo>
                  <a:lnTo>
                    <a:pt x="750" y="406"/>
                  </a:lnTo>
                  <a:lnTo>
                    <a:pt x="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3"/>
            <p:cNvSpPr/>
            <p:nvPr/>
          </p:nvSpPr>
          <p:spPr>
            <a:xfrm>
              <a:off x="3534050" y="1669075"/>
              <a:ext cx="27725" cy="29800"/>
            </a:xfrm>
            <a:custGeom>
              <a:avLst/>
              <a:gdLst/>
              <a:ahLst/>
              <a:cxnLst/>
              <a:rect l="l" t="t" r="r" b="b"/>
              <a:pathLst>
                <a:path w="1109" h="1192" extrusionOk="0">
                  <a:moveTo>
                    <a:pt x="680" y="1"/>
                  </a:moveTo>
                  <a:lnTo>
                    <a:pt x="394" y="299"/>
                  </a:lnTo>
                  <a:lnTo>
                    <a:pt x="1" y="239"/>
                  </a:lnTo>
                  <a:lnTo>
                    <a:pt x="191" y="596"/>
                  </a:lnTo>
                  <a:lnTo>
                    <a:pt x="1" y="965"/>
                  </a:lnTo>
                  <a:lnTo>
                    <a:pt x="394" y="894"/>
                  </a:lnTo>
                  <a:lnTo>
                    <a:pt x="680" y="1192"/>
                  </a:lnTo>
                  <a:lnTo>
                    <a:pt x="739" y="775"/>
                  </a:lnTo>
                  <a:lnTo>
                    <a:pt x="1108" y="596"/>
                  </a:lnTo>
                  <a:lnTo>
                    <a:pt x="739" y="418"/>
                  </a:lnTo>
                  <a:lnTo>
                    <a:pt x="6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3"/>
            <p:cNvSpPr/>
            <p:nvPr/>
          </p:nvSpPr>
          <p:spPr>
            <a:xfrm>
              <a:off x="3299500" y="1721175"/>
              <a:ext cx="38725" cy="40500"/>
            </a:xfrm>
            <a:custGeom>
              <a:avLst/>
              <a:gdLst/>
              <a:ahLst/>
              <a:cxnLst/>
              <a:rect l="l" t="t" r="r" b="b"/>
              <a:pathLst>
                <a:path w="1549" h="1620" extrusionOk="0">
                  <a:moveTo>
                    <a:pt x="953" y="0"/>
                  </a:moveTo>
                  <a:lnTo>
                    <a:pt x="548" y="393"/>
                  </a:lnTo>
                  <a:lnTo>
                    <a:pt x="1" y="310"/>
                  </a:lnTo>
                  <a:lnTo>
                    <a:pt x="251" y="810"/>
                  </a:lnTo>
                  <a:lnTo>
                    <a:pt x="1" y="1310"/>
                  </a:lnTo>
                  <a:lnTo>
                    <a:pt x="548" y="1215"/>
                  </a:lnTo>
                  <a:lnTo>
                    <a:pt x="953" y="1620"/>
                  </a:lnTo>
                  <a:lnTo>
                    <a:pt x="1049" y="1048"/>
                  </a:lnTo>
                  <a:lnTo>
                    <a:pt x="1549" y="798"/>
                  </a:lnTo>
                  <a:lnTo>
                    <a:pt x="1049" y="560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3"/>
            <p:cNvSpPr/>
            <p:nvPr/>
          </p:nvSpPr>
          <p:spPr>
            <a:xfrm>
              <a:off x="3622475" y="1717600"/>
              <a:ext cx="39000" cy="40800"/>
            </a:xfrm>
            <a:custGeom>
              <a:avLst/>
              <a:gdLst/>
              <a:ahLst/>
              <a:cxnLst/>
              <a:rect l="l" t="t" r="r" b="b"/>
              <a:pathLst>
                <a:path w="1560" h="1632" extrusionOk="0">
                  <a:moveTo>
                    <a:pt x="964" y="1"/>
                  </a:moveTo>
                  <a:lnTo>
                    <a:pt x="572" y="405"/>
                  </a:lnTo>
                  <a:lnTo>
                    <a:pt x="0" y="322"/>
                  </a:lnTo>
                  <a:lnTo>
                    <a:pt x="274" y="822"/>
                  </a:lnTo>
                  <a:lnTo>
                    <a:pt x="12" y="1310"/>
                  </a:lnTo>
                  <a:lnTo>
                    <a:pt x="12" y="1310"/>
                  </a:lnTo>
                  <a:lnTo>
                    <a:pt x="572" y="1227"/>
                  </a:lnTo>
                  <a:lnTo>
                    <a:pt x="964" y="1632"/>
                  </a:lnTo>
                  <a:lnTo>
                    <a:pt x="1048" y="1060"/>
                  </a:lnTo>
                  <a:lnTo>
                    <a:pt x="1560" y="810"/>
                  </a:lnTo>
                  <a:lnTo>
                    <a:pt x="1048" y="572"/>
                  </a:lnTo>
                  <a:lnTo>
                    <a:pt x="9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3"/>
            <p:cNvSpPr/>
            <p:nvPr/>
          </p:nvSpPr>
          <p:spPr>
            <a:xfrm>
              <a:off x="3306650" y="1395550"/>
              <a:ext cx="40800" cy="2100"/>
            </a:xfrm>
            <a:custGeom>
              <a:avLst/>
              <a:gdLst/>
              <a:ahLst/>
              <a:cxnLst/>
              <a:rect l="l" t="t" r="r" b="b"/>
              <a:pathLst>
                <a:path w="1632" h="84" extrusionOk="0">
                  <a:moveTo>
                    <a:pt x="48" y="0"/>
                  </a:moveTo>
                  <a:cubicBezTo>
                    <a:pt x="12" y="0"/>
                    <a:pt x="1" y="24"/>
                    <a:pt x="1" y="36"/>
                  </a:cubicBezTo>
                  <a:cubicBezTo>
                    <a:pt x="1" y="72"/>
                    <a:pt x="24" y="83"/>
                    <a:pt x="48" y="83"/>
                  </a:cubicBezTo>
                  <a:lnTo>
                    <a:pt x="1596" y="83"/>
                  </a:lnTo>
                  <a:cubicBezTo>
                    <a:pt x="1620" y="83"/>
                    <a:pt x="1632" y="72"/>
                    <a:pt x="1632" y="36"/>
                  </a:cubicBezTo>
                  <a:cubicBezTo>
                    <a:pt x="1632" y="12"/>
                    <a:pt x="1608" y="0"/>
                    <a:pt x="1596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3"/>
            <p:cNvSpPr/>
            <p:nvPr/>
          </p:nvSpPr>
          <p:spPr>
            <a:xfrm>
              <a:off x="3404875" y="1357625"/>
              <a:ext cx="69075" cy="40025"/>
            </a:xfrm>
            <a:custGeom>
              <a:avLst/>
              <a:gdLst/>
              <a:ahLst/>
              <a:cxnLst/>
              <a:rect l="l" t="t" r="r" b="b"/>
              <a:pathLst>
                <a:path w="2763" h="1601" extrusionOk="0">
                  <a:moveTo>
                    <a:pt x="2722" y="0"/>
                  </a:moveTo>
                  <a:cubicBezTo>
                    <a:pt x="2716" y="0"/>
                    <a:pt x="2710" y="2"/>
                    <a:pt x="2703" y="5"/>
                  </a:cubicBezTo>
                  <a:lnTo>
                    <a:pt x="24" y="1541"/>
                  </a:lnTo>
                  <a:cubicBezTo>
                    <a:pt x="13" y="1541"/>
                    <a:pt x="1" y="1577"/>
                    <a:pt x="13" y="1589"/>
                  </a:cubicBezTo>
                  <a:cubicBezTo>
                    <a:pt x="13" y="1600"/>
                    <a:pt x="24" y="1600"/>
                    <a:pt x="48" y="1600"/>
                  </a:cubicBezTo>
                  <a:lnTo>
                    <a:pt x="60" y="1600"/>
                  </a:lnTo>
                  <a:lnTo>
                    <a:pt x="2739" y="65"/>
                  </a:lnTo>
                  <a:cubicBezTo>
                    <a:pt x="2751" y="65"/>
                    <a:pt x="2763" y="41"/>
                    <a:pt x="2751" y="29"/>
                  </a:cubicBezTo>
                  <a:cubicBezTo>
                    <a:pt x="2751" y="11"/>
                    <a:pt x="2738" y="0"/>
                    <a:pt x="27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1" name="Google Shape;491;p33"/>
          <p:cNvSpPr/>
          <p:nvPr/>
        </p:nvSpPr>
        <p:spPr>
          <a:xfrm>
            <a:off x="2131200" y="1036072"/>
            <a:ext cx="231003" cy="355075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33"/>
          <p:cNvSpPr/>
          <p:nvPr/>
        </p:nvSpPr>
        <p:spPr>
          <a:xfrm rot="3255162">
            <a:off x="4354293" y="3034297"/>
            <a:ext cx="559552" cy="803108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33"/>
          <p:cNvSpPr/>
          <p:nvPr/>
        </p:nvSpPr>
        <p:spPr>
          <a:xfrm>
            <a:off x="4057312" y="2839630"/>
            <a:ext cx="296180" cy="293517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33"/>
          <p:cNvSpPr/>
          <p:nvPr/>
        </p:nvSpPr>
        <p:spPr>
          <a:xfrm>
            <a:off x="7415650" y="3784326"/>
            <a:ext cx="924716" cy="929115"/>
          </a:xfrm>
          <a:custGeom>
            <a:avLst/>
            <a:gdLst/>
            <a:ahLst/>
            <a:cxnLst/>
            <a:rect l="l" t="t" r="r" b="b"/>
            <a:pathLst>
              <a:path w="15419" h="15493" extrusionOk="0">
                <a:moveTo>
                  <a:pt x="7627" y="1"/>
                </a:moveTo>
                <a:cubicBezTo>
                  <a:pt x="5989" y="1"/>
                  <a:pt x="4433" y="541"/>
                  <a:pt x="3144" y="1789"/>
                </a:cubicBezTo>
                <a:cubicBezTo>
                  <a:pt x="2203" y="2682"/>
                  <a:pt x="1441" y="3873"/>
                  <a:pt x="965" y="5075"/>
                </a:cubicBezTo>
                <a:cubicBezTo>
                  <a:pt x="227" y="6980"/>
                  <a:pt x="0" y="8969"/>
                  <a:pt x="1417" y="10790"/>
                </a:cubicBezTo>
                <a:cubicBezTo>
                  <a:pt x="2024" y="11576"/>
                  <a:pt x="2572" y="12398"/>
                  <a:pt x="3156" y="13195"/>
                </a:cubicBezTo>
                <a:cubicBezTo>
                  <a:pt x="3453" y="13600"/>
                  <a:pt x="3656" y="14124"/>
                  <a:pt x="4049" y="14374"/>
                </a:cubicBezTo>
                <a:cubicBezTo>
                  <a:pt x="5203" y="15158"/>
                  <a:pt x="6501" y="15493"/>
                  <a:pt x="7822" y="15493"/>
                </a:cubicBezTo>
                <a:cubicBezTo>
                  <a:pt x="8285" y="15493"/>
                  <a:pt x="8752" y="15452"/>
                  <a:pt x="9216" y="15374"/>
                </a:cubicBezTo>
                <a:cubicBezTo>
                  <a:pt x="11192" y="15029"/>
                  <a:pt x="12740" y="13779"/>
                  <a:pt x="14002" y="12243"/>
                </a:cubicBezTo>
                <a:cubicBezTo>
                  <a:pt x="14324" y="11862"/>
                  <a:pt x="14847" y="11374"/>
                  <a:pt x="14181" y="10743"/>
                </a:cubicBezTo>
                <a:cubicBezTo>
                  <a:pt x="15145" y="10159"/>
                  <a:pt x="15419" y="9171"/>
                  <a:pt x="14836" y="8611"/>
                </a:cubicBezTo>
                <a:cubicBezTo>
                  <a:pt x="14955" y="8481"/>
                  <a:pt x="15169" y="8361"/>
                  <a:pt x="15169" y="8242"/>
                </a:cubicBezTo>
                <a:cubicBezTo>
                  <a:pt x="15145" y="7885"/>
                  <a:pt x="14931" y="7504"/>
                  <a:pt x="15014" y="7183"/>
                </a:cubicBezTo>
                <a:cubicBezTo>
                  <a:pt x="15359" y="6052"/>
                  <a:pt x="14490" y="5254"/>
                  <a:pt x="14252" y="4290"/>
                </a:cubicBezTo>
                <a:cubicBezTo>
                  <a:pt x="14062" y="3539"/>
                  <a:pt x="13740" y="2682"/>
                  <a:pt x="13181" y="2218"/>
                </a:cubicBezTo>
                <a:cubicBezTo>
                  <a:pt x="12204" y="1432"/>
                  <a:pt x="11073" y="634"/>
                  <a:pt x="9871" y="313"/>
                </a:cubicBezTo>
                <a:cubicBezTo>
                  <a:pt x="9117" y="110"/>
                  <a:pt x="8364" y="1"/>
                  <a:pt x="7627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33"/>
          <p:cNvSpPr/>
          <p:nvPr/>
        </p:nvSpPr>
        <p:spPr>
          <a:xfrm rot="-1346985">
            <a:off x="8228353" y="1425225"/>
            <a:ext cx="1144605" cy="2293072"/>
          </a:xfrm>
          <a:custGeom>
            <a:avLst/>
            <a:gdLst/>
            <a:ahLst/>
            <a:cxnLst/>
            <a:rect l="l" t="t" r="r" b="b"/>
            <a:pathLst>
              <a:path w="23563" h="47210" extrusionOk="0">
                <a:moveTo>
                  <a:pt x="9067" y="1"/>
                </a:moveTo>
                <a:cubicBezTo>
                  <a:pt x="8951" y="1"/>
                  <a:pt x="8830" y="32"/>
                  <a:pt x="8704" y="97"/>
                </a:cubicBezTo>
                <a:cubicBezTo>
                  <a:pt x="7763" y="573"/>
                  <a:pt x="6775" y="1002"/>
                  <a:pt x="5942" y="1645"/>
                </a:cubicBezTo>
                <a:cubicBezTo>
                  <a:pt x="4013" y="3097"/>
                  <a:pt x="2632" y="5014"/>
                  <a:pt x="1548" y="7145"/>
                </a:cubicBezTo>
                <a:cubicBezTo>
                  <a:pt x="1310" y="7598"/>
                  <a:pt x="1381" y="8229"/>
                  <a:pt x="1084" y="8622"/>
                </a:cubicBezTo>
                <a:cubicBezTo>
                  <a:pt x="596" y="9288"/>
                  <a:pt x="429" y="9979"/>
                  <a:pt x="465" y="10765"/>
                </a:cubicBezTo>
                <a:cubicBezTo>
                  <a:pt x="477" y="10955"/>
                  <a:pt x="262" y="11146"/>
                  <a:pt x="250" y="11360"/>
                </a:cubicBezTo>
                <a:cubicBezTo>
                  <a:pt x="143" y="12265"/>
                  <a:pt x="72" y="13170"/>
                  <a:pt x="0" y="14099"/>
                </a:cubicBezTo>
                <a:cubicBezTo>
                  <a:pt x="0" y="14122"/>
                  <a:pt x="131" y="14158"/>
                  <a:pt x="179" y="14206"/>
                </a:cubicBezTo>
                <a:cubicBezTo>
                  <a:pt x="893" y="14992"/>
                  <a:pt x="905" y="15075"/>
                  <a:pt x="286" y="15968"/>
                </a:cubicBezTo>
                <a:cubicBezTo>
                  <a:pt x="465" y="16015"/>
                  <a:pt x="619" y="16051"/>
                  <a:pt x="703" y="16063"/>
                </a:cubicBezTo>
                <a:cubicBezTo>
                  <a:pt x="643" y="16313"/>
                  <a:pt x="524" y="16539"/>
                  <a:pt x="560" y="16706"/>
                </a:cubicBezTo>
                <a:cubicBezTo>
                  <a:pt x="762" y="17361"/>
                  <a:pt x="1024" y="17992"/>
                  <a:pt x="1262" y="18647"/>
                </a:cubicBezTo>
                <a:cubicBezTo>
                  <a:pt x="1751" y="19956"/>
                  <a:pt x="2513" y="21111"/>
                  <a:pt x="3406" y="22159"/>
                </a:cubicBezTo>
                <a:cubicBezTo>
                  <a:pt x="4537" y="23504"/>
                  <a:pt x="5561" y="24933"/>
                  <a:pt x="6692" y="26267"/>
                </a:cubicBezTo>
                <a:cubicBezTo>
                  <a:pt x="8239" y="28100"/>
                  <a:pt x="9835" y="29886"/>
                  <a:pt x="11430" y="31660"/>
                </a:cubicBezTo>
                <a:cubicBezTo>
                  <a:pt x="11728" y="32006"/>
                  <a:pt x="12157" y="32220"/>
                  <a:pt x="12704" y="32637"/>
                </a:cubicBezTo>
                <a:cubicBezTo>
                  <a:pt x="12764" y="32791"/>
                  <a:pt x="12847" y="33018"/>
                  <a:pt x="12931" y="33268"/>
                </a:cubicBezTo>
                <a:cubicBezTo>
                  <a:pt x="13026" y="33518"/>
                  <a:pt x="13145" y="33815"/>
                  <a:pt x="13252" y="34101"/>
                </a:cubicBezTo>
                <a:cubicBezTo>
                  <a:pt x="13276" y="34089"/>
                  <a:pt x="13300" y="34065"/>
                  <a:pt x="13335" y="34065"/>
                </a:cubicBezTo>
                <a:cubicBezTo>
                  <a:pt x="13764" y="35018"/>
                  <a:pt x="14407" y="36649"/>
                  <a:pt x="14407" y="38054"/>
                </a:cubicBezTo>
                <a:cubicBezTo>
                  <a:pt x="14407" y="38328"/>
                  <a:pt x="14407" y="38590"/>
                  <a:pt x="14395" y="38864"/>
                </a:cubicBezTo>
                <a:cubicBezTo>
                  <a:pt x="14347" y="39423"/>
                  <a:pt x="13847" y="39947"/>
                  <a:pt x="13645" y="40530"/>
                </a:cubicBezTo>
                <a:cubicBezTo>
                  <a:pt x="13562" y="40792"/>
                  <a:pt x="13621" y="41233"/>
                  <a:pt x="13776" y="41435"/>
                </a:cubicBezTo>
                <a:cubicBezTo>
                  <a:pt x="14490" y="42328"/>
                  <a:pt x="15252" y="43174"/>
                  <a:pt x="16026" y="44007"/>
                </a:cubicBezTo>
                <a:cubicBezTo>
                  <a:pt x="17026" y="45102"/>
                  <a:pt x="18038" y="46174"/>
                  <a:pt x="18991" y="47210"/>
                </a:cubicBezTo>
                <a:cubicBezTo>
                  <a:pt x="21860" y="45543"/>
                  <a:pt x="23563" y="40614"/>
                  <a:pt x="23218" y="37518"/>
                </a:cubicBezTo>
                <a:cubicBezTo>
                  <a:pt x="23218" y="37518"/>
                  <a:pt x="23479" y="34744"/>
                  <a:pt x="21860" y="32422"/>
                </a:cubicBezTo>
                <a:cubicBezTo>
                  <a:pt x="21217" y="31113"/>
                  <a:pt x="20598" y="29803"/>
                  <a:pt x="19491" y="28791"/>
                </a:cubicBezTo>
                <a:cubicBezTo>
                  <a:pt x="18955" y="28291"/>
                  <a:pt x="18574" y="27719"/>
                  <a:pt x="18122" y="27160"/>
                </a:cubicBezTo>
                <a:cubicBezTo>
                  <a:pt x="16800" y="25576"/>
                  <a:pt x="15383" y="24028"/>
                  <a:pt x="14002" y="22481"/>
                </a:cubicBezTo>
                <a:cubicBezTo>
                  <a:pt x="12490" y="20778"/>
                  <a:pt x="10918" y="19123"/>
                  <a:pt x="9466" y="17385"/>
                </a:cubicBezTo>
                <a:cubicBezTo>
                  <a:pt x="8835" y="16646"/>
                  <a:pt x="8323" y="15789"/>
                  <a:pt x="8299" y="14753"/>
                </a:cubicBezTo>
                <a:cubicBezTo>
                  <a:pt x="8287" y="14230"/>
                  <a:pt x="8382" y="13622"/>
                  <a:pt x="8144" y="13217"/>
                </a:cubicBezTo>
                <a:cubicBezTo>
                  <a:pt x="7882" y="12801"/>
                  <a:pt x="8001" y="12598"/>
                  <a:pt x="8144" y="12253"/>
                </a:cubicBezTo>
                <a:cubicBezTo>
                  <a:pt x="8525" y="11289"/>
                  <a:pt x="9049" y="10336"/>
                  <a:pt x="9180" y="9336"/>
                </a:cubicBezTo>
                <a:cubicBezTo>
                  <a:pt x="9287" y="8491"/>
                  <a:pt x="9692" y="8014"/>
                  <a:pt x="10264" y="7562"/>
                </a:cubicBezTo>
                <a:cubicBezTo>
                  <a:pt x="10490" y="7383"/>
                  <a:pt x="10847" y="7383"/>
                  <a:pt x="11061" y="7205"/>
                </a:cubicBezTo>
                <a:cubicBezTo>
                  <a:pt x="11573" y="6776"/>
                  <a:pt x="12014" y="6240"/>
                  <a:pt x="12526" y="5824"/>
                </a:cubicBezTo>
                <a:cubicBezTo>
                  <a:pt x="13157" y="5336"/>
                  <a:pt x="13228" y="5157"/>
                  <a:pt x="12752" y="4526"/>
                </a:cubicBezTo>
                <a:cubicBezTo>
                  <a:pt x="11752" y="3169"/>
                  <a:pt x="10740" y="1823"/>
                  <a:pt x="9775" y="454"/>
                </a:cubicBezTo>
                <a:cubicBezTo>
                  <a:pt x="9568" y="164"/>
                  <a:pt x="9332" y="1"/>
                  <a:pt x="9067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33"/>
          <p:cNvSpPr/>
          <p:nvPr/>
        </p:nvSpPr>
        <p:spPr>
          <a:xfrm>
            <a:off x="8847525" y="1717000"/>
            <a:ext cx="437762" cy="433826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33"/>
          <p:cNvSpPr/>
          <p:nvPr/>
        </p:nvSpPr>
        <p:spPr>
          <a:xfrm rot="-2314717">
            <a:off x="8372739" y="89670"/>
            <a:ext cx="465405" cy="899457"/>
          </a:xfrm>
          <a:custGeom>
            <a:avLst/>
            <a:gdLst/>
            <a:ahLst/>
            <a:cxnLst/>
            <a:rect l="l" t="t" r="r" b="b"/>
            <a:pathLst>
              <a:path w="11979" h="23151" extrusionOk="0">
                <a:moveTo>
                  <a:pt x="8634" y="0"/>
                </a:moveTo>
                <a:cubicBezTo>
                  <a:pt x="8536" y="0"/>
                  <a:pt x="8431" y="26"/>
                  <a:pt x="8311" y="74"/>
                </a:cubicBezTo>
                <a:cubicBezTo>
                  <a:pt x="6264" y="955"/>
                  <a:pt x="4216" y="1824"/>
                  <a:pt x="2192" y="2741"/>
                </a:cubicBezTo>
                <a:cubicBezTo>
                  <a:pt x="1977" y="2848"/>
                  <a:pt x="1787" y="3301"/>
                  <a:pt x="1823" y="3563"/>
                </a:cubicBezTo>
                <a:cubicBezTo>
                  <a:pt x="1882" y="4134"/>
                  <a:pt x="2120" y="4670"/>
                  <a:pt x="2204" y="5229"/>
                </a:cubicBezTo>
                <a:cubicBezTo>
                  <a:pt x="2930" y="9801"/>
                  <a:pt x="2537" y="14219"/>
                  <a:pt x="465" y="18422"/>
                </a:cubicBezTo>
                <a:cubicBezTo>
                  <a:pt x="1" y="19350"/>
                  <a:pt x="13" y="19398"/>
                  <a:pt x="882" y="19946"/>
                </a:cubicBezTo>
                <a:cubicBezTo>
                  <a:pt x="2275" y="20839"/>
                  <a:pt x="3680" y="21755"/>
                  <a:pt x="5073" y="22624"/>
                </a:cubicBezTo>
                <a:cubicBezTo>
                  <a:pt x="5611" y="22964"/>
                  <a:pt x="5985" y="23150"/>
                  <a:pt x="6307" y="23150"/>
                </a:cubicBezTo>
                <a:cubicBezTo>
                  <a:pt x="6720" y="23150"/>
                  <a:pt x="7050" y="22847"/>
                  <a:pt x="7538" y="22172"/>
                </a:cubicBezTo>
                <a:cubicBezTo>
                  <a:pt x="8562" y="20731"/>
                  <a:pt x="9538" y="19279"/>
                  <a:pt x="10478" y="17791"/>
                </a:cubicBezTo>
                <a:cubicBezTo>
                  <a:pt x="11026" y="16909"/>
                  <a:pt x="11502" y="15969"/>
                  <a:pt x="11467" y="14874"/>
                </a:cubicBezTo>
                <a:cubicBezTo>
                  <a:pt x="11443" y="14588"/>
                  <a:pt x="11383" y="14290"/>
                  <a:pt x="11431" y="14016"/>
                </a:cubicBezTo>
                <a:cubicBezTo>
                  <a:pt x="11621" y="12635"/>
                  <a:pt x="11836" y="11290"/>
                  <a:pt x="11979" y="10278"/>
                </a:cubicBezTo>
                <a:cubicBezTo>
                  <a:pt x="11681" y="6527"/>
                  <a:pt x="11086" y="3265"/>
                  <a:pt x="9157" y="360"/>
                </a:cubicBezTo>
                <a:cubicBezTo>
                  <a:pt x="8990" y="106"/>
                  <a:pt x="8829" y="0"/>
                  <a:pt x="8634" y="0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8" name="Google Shape;498;p33"/>
          <p:cNvSpPr/>
          <p:nvPr/>
        </p:nvSpPr>
        <p:spPr>
          <a:xfrm rot="4738358">
            <a:off x="-360111" y="1150073"/>
            <a:ext cx="672091" cy="964651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p33"/>
          <p:cNvSpPr/>
          <p:nvPr/>
        </p:nvSpPr>
        <p:spPr>
          <a:xfrm rot="9761538">
            <a:off x="1885300" y="-582082"/>
            <a:ext cx="722810" cy="1037448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33"/>
          <p:cNvSpPr/>
          <p:nvPr/>
        </p:nvSpPr>
        <p:spPr>
          <a:xfrm rot="-2159544">
            <a:off x="499828" y="4537096"/>
            <a:ext cx="338819" cy="798705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33"/>
          <p:cNvSpPr/>
          <p:nvPr/>
        </p:nvSpPr>
        <p:spPr>
          <a:xfrm rot="-7076758">
            <a:off x="8334550" y="4310906"/>
            <a:ext cx="692239" cy="993471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33"/>
          <p:cNvSpPr/>
          <p:nvPr/>
        </p:nvSpPr>
        <p:spPr>
          <a:xfrm rot="-3556855">
            <a:off x="8674328" y="3648771"/>
            <a:ext cx="231011" cy="355086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33"/>
          <p:cNvSpPr/>
          <p:nvPr/>
        </p:nvSpPr>
        <p:spPr>
          <a:xfrm rot="6278027">
            <a:off x="2251596" y="4394854"/>
            <a:ext cx="896366" cy="1478694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33"/>
          <p:cNvSpPr/>
          <p:nvPr/>
        </p:nvSpPr>
        <p:spPr>
          <a:xfrm>
            <a:off x="3776525" y="4764950"/>
            <a:ext cx="707693" cy="701329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38"/>
          <p:cNvSpPr/>
          <p:nvPr/>
        </p:nvSpPr>
        <p:spPr>
          <a:xfrm rot="5400000">
            <a:off x="4216152" y="2009926"/>
            <a:ext cx="711697" cy="3634120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38"/>
          <p:cNvSpPr txBox="1">
            <a:spLocks noGrp="1"/>
          </p:cNvSpPr>
          <p:nvPr>
            <p:ph type="subTitle" idx="1"/>
          </p:nvPr>
        </p:nvSpPr>
        <p:spPr>
          <a:xfrm>
            <a:off x="1038225" y="1690313"/>
            <a:ext cx="7067700" cy="16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“</a:t>
            </a:r>
            <a:r>
              <a:rPr lang="hr-HR" dirty="0" err="1"/>
              <a:t>Once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label</a:t>
            </a:r>
            <a:r>
              <a:rPr lang="hr-HR" dirty="0"/>
              <a:t> me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negate</a:t>
            </a:r>
            <a:r>
              <a:rPr lang="hr-HR" dirty="0"/>
              <a:t> me.</a:t>
            </a:r>
            <a:r>
              <a:rPr lang="en" dirty="0"/>
              <a:t>”</a:t>
            </a:r>
            <a:endParaRPr dirty="0"/>
          </a:p>
        </p:txBody>
      </p:sp>
      <p:sp>
        <p:nvSpPr>
          <p:cNvPr id="652" name="Google Shape;652;p38"/>
          <p:cNvSpPr txBox="1">
            <a:spLocks noGrp="1"/>
          </p:cNvSpPr>
          <p:nvPr>
            <p:ph type="subTitle" idx="2"/>
          </p:nvPr>
        </p:nvSpPr>
        <p:spPr>
          <a:xfrm>
            <a:off x="3083250" y="3641275"/>
            <a:ext cx="29775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/>
              <a:t>Soren</a:t>
            </a:r>
            <a:r>
              <a:rPr lang="hr-HR" dirty="0"/>
              <a:t> Kierkegaard</a:t>
            </a:r>
            <a:endParaRPr dirty="0"/>
          </a:p>
        </p:txBody>
      </p:sp>
      <p:sp>
        <p:nvSpPr>
          <p:cNvPr id="653" name="Google Shape;653;p38"/>
          <p:cNvSpPr/>
          <p:nvPr/>
        </p:nvSpPr>
        <p:spPr>
          <a:xfrm>
            <a:off x="4081219" y="636812"/>
            <a:ext cx="981708" cy="945250"/>
          </a:xfrm>
          <a:custGeom>
            <a:avLst/>
            <a:gdLst/>
            <a:ahLst/>
            <a:cxnLst/>
            <a:rect l="l" t="t" r="r" b="b"/>
            <a:pathLst>
              <a:path w="26933" h="25931" extrusionOk="0">
                <a:moveTo>
                  <a:pt x="14559" y="1"/>
                </a:moveTo>
                <a:cubicBezTo>
                  <a:pt x="14043" y="1"/>
                  <a:pt x="13524" y="27"/>
                  <a:pt x="13003" y="86"/>
                </a:cubicBezTo>
                <a:cubicBezTo>
                  <a:pt x="11240" y="277"/>
                  <a:pt x="9514" y="705"/>
                  <a:pt x="7811" y="1217"/>
                </a:cubicBezTo>
                <a:cubicBezTo>
                  <a:pt x="7264" y="1372"/>
                  <a:pt x="6740" y="1658"/>
                  <a:pt x="6240" y="1932"/>
                </a:cubicBezTo>
                <a:cubicBezTo>
                  <a:pt x="4942" y="2634"/>
                  <a:pt x="3799" y="3527"/>
                  <a:pt x="2799" y="4610"/>
                </a:cubicBezTo>
                <a:cubicBezTo>
                  <a:pt x="2025" y="5444"/>
                  <a:pt x="1537" y="6444"/>
                  <a:pt x="1013" y="7456"/>
                </a:cubicBezTo>
                <a:cubicBezTo>
                  <a:pt x="370" y="8670"/>
                  <a:pt x="168" y="9968"/>
                  <a:pt x="60" y="11302"/>
                </a:cubicBezTo>
                <a:cubicBezTo>
                  <a:pt x="1" y="11992"/>
                  <a:pt x="108" y="12707"/>
                  <a:pt x="227" y="13385"/>
                </a:cubicBezTo>
                <a:cubicBezTo>
                  <a:pt x="418" y="14445"/>
                  <a:pt x="680" y="15469"/>
                  <a:pt x="965" y="16517"/>
                </a:cubicBezTo>
                <a:cubicBezTo>
                  <a:pt x="1072" y="16886"/>
                  <a:pt x="1120" y="17219"/>
                  <a:pt x="1072" y="17600"/>
                </a:cubicBezTo>
                <a:cubicBezTo>
                  <a:pt x="822" y="20112"/>
                  <a:pt x="608" y="22648"/>
                  <a:pt x="382" y="25173"/>
                </a:cubicBezTo>
                <a:cubicBezTo>
                  <a:pt x="358" y="25458"/>
                  <a:pt x="346" y="25756"/>
                  <a:pt x="668" y="25887"/>
                </a:cubicBezTo>
                <a:cubicBezTo>
                  <a:pt x="739" y="25917"/>
                  <a:pt x="804" y="25931"/>
                  <a:pt x="863" y="25931"/>
                </a:cubicBezTo>
                <a:cubicBezTo>
                  <a:pt x="1083" y="25931"/>
                  <a:pt x="1232" y="25753"/>
                  <a:pt x="1382" y="25613"/>
                </a:cubicBezTo>
                <a:cubicBezTo>
                  <a:pt x="2585" y="24506"/>
                  <a:pt x="3775" y="23422"/>
                  <a:pt x="5002" y="22339"/>
                </a:cubicBezTo>
                <a:cubicBezTo>
                  <a:pt x="5093" y="22247"/>
                  <a:pt x="5254" y="22165"/>
                  <a:pt x="5373" y="22165"/>
                </a:cubicBezTo>
                <a:cubicBezTo>
                  <a:pt x="5394" y="22165"/>
                  <a:pt x="5413" y="22167"/>
                  <a:pt x="5430" y="22172"/>
                </a:cubicBezTo>
                <a:cubicBezTo>
                  <a:pt x="5835" y="22279"/>
                  <a:pt x="6240" y="22434"/>
                  <a:pt x="6621" y="22601"/>
                </a:cubicBezTo>
                <a:cubicBezTo>
                  <a:pt x="6787" y="22660"/>
                  <a:pt x="6978" y="22732"/>
                  <a:pt x="7073" y="22875"/>
                </a:cubicBezTo>
                <a:cubicBezTo>
                  <a:pt x="7152" y="22996"/>
                  <a:pt x="7227" y="23043"/>
                  <a:pt x="7306" y="23043"/>
                </a:cubicBezTo>
                <a:cubicBezTo>
                  <a:pt x="7382" y="23043"/>
                  <a:pt x="7462" y="22999"/>
                  <a:pt x="7549" y="22934"/>
                </a:cubicBezTo>
                <a:cubicBezTo>
                  <a:pt x="7621" y="22875"/>
                  <a:pt x="7704" y="22851"/>
                  <a:pt x="7823" y="22791"/>
                </a:cubicBezTo>
                <a:cubicBezTo>
                  <a:pt x="7897" y="23066"/>
                  <a:pt x="8027" y="23229"/>
                  <a:pt x="8246" y="23229"/>
                </a:cubicBezTo>
                <a:cubicBezTo>
                  <a:pt x="8311" y="23229"/>
                  <a:pt x="8384" y="23214"/>
                  <a:pt x="8466" y="23184"/>
                </a:cubicBezTo>
                <a:cubicBezTo>
                  <a:pt x="8515" y="23438"/>
                  <a:pt x="8957" y="23644"/>
                  <a:pt x="9271" y="23644"/>
                </a:cubicBezTo>
                <a:cubicBezTo>
                  <a:pt x="9340" y="23644"/>
                  <a:pt x="9403" y="23634"/>
                  <a:pt x="9454" y="23613"/>
                </a:cubicBezTo>
                <a:cubicBezTo>
                  <a:pt x="9525" y="23577"/>
                  <a:pt x="9626" y="23555"/>
                  <a:pt x="9711" y="23555"/>
                </a:cubicBezTo>
                <a:cubicBezTo>
                  <a:pt x="9768" y="23555"/>
                  <a:pt x="9819" y="23565"/>
                  <a:pt x="9847" y="23589"/>
                </a:cubicBezTo>
                <a:cubicBezTo>
                  <a:pt x="10217" y="23880"/>
                  <a:pt x="10607" y="24001"/>
                  <a:pt x="11026" y="24001"/>
                </a:cubicBezTo>
                <a:cubicBezTo>
                  <a:pt x="11173" y="24001"/>
                  <a:pt x="11324" y="23986"/>
                  <a:pt x="11479" y="23958"/>
                </a:cubicBezTo>
                <a:cubicBezTo>
                  <a:pt x="11490" y="23956"/>
                  <a:pt x="11502" y="23955"/>
                  <a:pt x="11514" y="23955"/>
                </a:cubicBezTo>
                <a:cubicBezTo>
                  <a:pt x="11565" y="23955"/>
                  <a:pt x="11623" y="23972"/>
                  <a:pt x="11681" y="23982"/>
                </a:cubicBezTo>
                <a:cubicBezTo>
                  <a:pt x="12635" y="24176"/>
                  <a:pt x="13580" y="24283"/>
                  <a:pt x="14532" y="24283"/>
                </a:cubicBezTo>
                <a:cubicBezTo>
                  <a:pt x="15161" y="24283"/>
                  <a:pt x="15792" y="24236"/>
                  <a:pt x="16432" y="24137"/>
                </a:cubicBezTo>
                <a:cubicBezTo>
                  <a:pt x="18122" y="23863"/>
                  <a:pt x="19753" y="23422"/>
                  <a:pt x="21277" y="22601"/>
                </a:cubicBezTo>
                <a:cubicBezTo>
                  <a:pt x="22230" y="22101"/>
                  <a:pt x="22932" y="21291"/>
                  <a:pt x="23742" y="20624"/>
                </a:cubicBezTo>
                <a:cubicBezTo>
                  <a:pt x="24373" y="20089"/>
                  <a:pt x="24885" y="19481"/>
                  <a:pt x="25254" y="18731"/>
                </a:cubicBezTo>
                <a:cubicBezTo>
                  <a:pt x="25599" y="18017"/>
                  <a:pt x="25921" y="17303"/>
                  <a:pt x="26218" y="16564"/>
                </a:cubicBezTo>
                <a:cubicBezTo>
                  <a:pt x="26564" y="15707"/>
                  <a:pt x="26802" y="14814"/>
                  <a:pt x="26921" y="13897"/>
                </a:cubicBezTo>
                <a:cubicBezTo>
                  <a:pt x="26933" y="13659"/>
                  <a:pt x="26873" y="13469"/>
                  <a:pt x="26861" y="13266"/>
                </a:cubicBezTo>
                <a:cubicBezTo>
                  <a:pt x="26790" y="12314"/>
                  <a:pt x="26719" y="11385"/>
                  <a:pt x="26671" y="10433"/>
                </a:cubicBezTo>
                <a:cubicBezTo>
                  <a:pt x="26659" y="10135"/>
                  <a:pt x="26576" y="9897"/>
                  <a:pt x="26278" y="9778"/>
                </a:cubicBezTo>
                <a:cubicBezTo>
                  <a:pt x="26266" y="9778"/>
                  <a:pt x="26278" y="9730"/>
                  <a:pt x="26278" y="9671"/>
                </a:cubicBezTo>
                <a:lnTo>
                  <a:pt x="26564" y="9671"/>
                </a:lnTo>
                <a:cubicBezTo>
                  <a:pt x="26492" y="9421"/>
                  <a:pt x="26433" y="9206"/>
                  <a:pt x="26373" y="9004"/>
                </a:cubicBezTo>
                <a:cubicBezTo>
                  <a:pt x="26242" y="8551"/>
                  <a:pt x="26028" y="8123"/>
                  <a:pt x="25980" y="7670"/>
                </a:cubicBezTo>
                <a:cubicBezTo>
                  <a:pt x="25921" y="7135"/>
                  <a:pt x="25802" y="6694"/>
                  <a:pt x="25325" y="6373"/>
                </a:cubicBezTo>
                <a:cubicBezTo>
                  <a:pt x="25242" y="6313"/>
                  <a:pt x="25052" y="6170"/>
                  <a:pt x="25147" y="5920"/>
                </a:cubicBezTo>
                <a:cubicBezTo>
                  <a:pt x="25183" y="5825"/>
                  <a:pt x="24968" y="5527"/>
                  <a:pt x="24825" y="5503"/>
                </a:cubicBezTo>
                <a:cubicBezTo>
                  <a:pt x="24552" y="5444"/>
                  <a:pt x="24528" y="5337"/>
                  <a:pt x="24552" y="5099"/>
                </a:cubicBezTo>
                <a:cubicBezTo>
                  <a:pt x="24575" y="4968"/>
                  <a:pt x="24540" y="4741"/>
                  <a:pt x="24456" y="4670"/>
                </a:cubicBezTo>
                <a:cubicBezTo>
                  <a:pt x="24242" y="4515"/>
                  <a:pt x="23992" y="4432"/>
                  <a:pt x="23754" y="4325"/>
                </a:cubicBezTo>
                <a:cubicBezTo>
                  <a:pt x="23718" y="4313"/>
                  <a:pt x="23718" y="4265"/>
                  <a:pt x="23694" y="4206"/>
                </a:cubicBezTo>
                <a:cubicBezTo>
                  <a:pt x="23801" y="4182"/>
                  <a:pt x="23885" y="4146"/>
                  <a:pt x="24123" y="4087"/>
                </a:cubicBezTo>
                <a:cubicBezTo>
                  <a:pt x="23921" y="3908"/>
                  <a:pt x="23778" y="3789"/>
                  <a:pt x="23647" y="3670"/>
                </a:cubicBezTo>
                <a:cubicBezTo>
                  <a:pt x="23468" y="3527"/>
                  <a:pt x="23266" y="3384"/>
                  <a:pt x="23099" y="3206"/>
                </a:cubicBezTo>
                <a:cubicBezTo>
                  <a:pt x="22944" y="3063"/>
                  <a:pt x="22873" y="2813"/>
                  <a:pt x="22730" y="2694"/>
                </a:cubicBezTo>
                <a:cubicBezTo>
                  <a:pt x="22337" y="2372"/>
                  <a:pt x="21920" y="2074"/>
                  <a:pt x="21492" y="1813"/>
                </a:cubicBezTo>
                <a:cubicBezTo>
                  <a:pt x="21265" y="1658"/>
                  <a:pt x="21004" y="1586"/>
                  <a:pt x="20742" y="1467"/>
                </a:cubicBezTo>
                <a:cubicBezTo>
                  <a:pt x="20646" y="1420"/>
                  <a:pt x="20480" y="1384"/>
                  <a:pt x="20432" y="1289"/>
                </a:cubicBezTo>
                <a:cubicBezTo>
                  <a:pt x="20087" y="705"/>
                  <a:pt x="19432" y="646"/>
                  <a:pt x="18932" y="527"/>
                </a:cubicBezTo>
                <a:cubicBezTo>
                  <a:pt x="17486" y="218"/>
                  <a:pt x="16033" y="1"/>
                  <a:pt x="1455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36"/>
          <p:cNvSpPr/>
          <p:nvPr/>
        </p:nvSpPr>
        <p:spPr>
          <a:xfrm>
            <a:off x="7312650" y="4287050"/>
            <a:ext cx="1568100" cy="298800"/>
          </a:xfrm>
          <a:prstGeom prst="ellipse">
            <a:avLst/>
          </a:pr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36"/>
          <p:cNvSpPr/>
          <p:nvPr/>
        </p:nvSpPr>
        <p:spPr>
          <a:xfrm>
            <a:off x="561975" y="4287050"/>
            <a:ext cx="1568100" cy="298800"/>
          </a:xfrm>
          <a:prstGeom prst="ellipse">
            <a:avLst/>
          </a:pr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36"/>
          <p:cNvSpPr txBox="1">
            <a:spLocks noGrp="1"/>
          </p:cNvSpPr>
          <p:nvPr>
            <p:ph type="title"/>
          </p:nvPr>
        </p:nvSpPr>
        <p:spPr>
          <a:xfrm>
            <a:off x="2298675" y="814388"/>
            <a:ext cx="5086500" cy="222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WARM UP</a:t>
            </a:r>
            <a:endParaRPr dirty="0"/>
          </a:p>
        </p:txBody>
      </p:sp>
      <p:sp>
        <p:nvSpPr>
          <p:cNvPr id="539" name="Google Shape;539;p36"/>
          <p:cNvSpPr txBox="1">
            <a:spLocks noGrp="1"/>
          </p:cNvSpPr>
          <p:nvPr>
            <p:ph type="subTitle" idx="1"/>
          </p:nvPr>
        </p:nvSpPr>
        <p:spPr>
          <a:xfrm>
            <a:off x="797315" y="3129112"/>
            <a:ext cx="6588010" cy="1857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endParaRPr lang="en-US" b="0" i="0" dirty="0">
              <a:solidFill>
                <a:srgbClr val="D48300"/>
              </a:solidFill>
              <a:effectLst/>
              <a:highlight>
                <a:srgbClr val="263D45"/>
              </a:highlight>
              <a:latin typeface="Indie Flow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Think about your own country or a region of your country e.g. Dalmatia, </a:t>
            </a:r>
            <a:r>
              <a:rPr lang="en-US" dirty="0" err="1"/>
              <a:t>Zagorje</a:t>
            </a:r>
            <a:r>
              <a:rPr lang="en-US" dirty="0"/>
              <a:t>...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 people from other places have fixed ideas about the people who live there?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Why do you think people have these ideas?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Do you think there is any truth in this?</a:t>
            </a:r>
            <a:endParaRPr dirty="0"/>
          </a:p>
        </p:txBody>
      </p:sp>
      <p:grpSp>
        <p:nvGrpSpPr>
          <p:cNvPr id="540" name="Google Shape;540;p36"/>
          <p:cNvGrpSpPr/>
          <p:nvPr/>
        </p:nvGrpSpPr>
        <p:grpSpPr>
          <a:xfrm>
            <a:off x="7570125" y="993655"/>
            <a:ext cx="1053150" cy="3477803"/>
            <a:chOff x="3935300" y="2876225"/>
            <a:chExt cx="428650" cy="1415525"/>
          </a:xfrm>
        </p:grpSpPr>
        <p:sp>
          <p:nvSpPr>
            <p:cNvPr id="541" name="Google Shape;541;p36"/>
            <p:cNvSpPr/>
            <p:nvPr/>
          </p:nvSpPr>
          <p:spPr>
            <a:xfrm>
              <a:off x="4033225" y="2917100"/>
              <a:ext cx="170875" cy="250300"/>
            </a:xfrm>
            <a:custGeom>
              <a:avLst/>
              <a:gdLst/>
              <a:ahLst/>
              <a:cxnLst/>
              <a:rect l="l" t="t" r="r" b="b"/>
              <a:pathLst>
                <a:path w="6835" h="10012" extrusionOk="0">
                  <a:moveTo>
                    <a:pt x="3152" y="1"/>
                  </a:moveTo>
                  <a:cubicBezTo>
                    <a:pt x="2119" y="1"/>
                    <a:pt x="1138" y="574"/>
                    <a:pt x="656" y="1539"/>
                  </a:cubicBezTo>
                  <a:cubicBezTo>
                    <a:pt x="656" y="1539"/>
                    <a:pt x="656" y="1551"/>
                    <a:pt x="644" y="1551"/>
                  </a:cubicBezTo>
                  <a:cubicBezTo>
                    <a:pt x="298" y="2229"/>
                    <a:pt x="13" y="3015"/>
                    <a:pt x="239" y="3729"/>
                  </a:cubicBezTo>
                  <a:cubicBezTo>
                    <a:pt x="417" y="4325"/>
                    <a:pt x="917" y="4813"/>
                    <a:pt x="906" y="5444"/>
                  </a:cubicBezTo>
                  <a:cubicBezTo>
                    <a:pt x="906" y="6003"/>
                    <a:pt x="465" y="6468"/>
                    <a:pt x="298" y="7015"/>
                  </a:cubicBezTo>
                  <a:cubicBezTo>
                    <a:pt x="1" y="7944"/>
                    <a:pt x="525" y="8980"/>
                    <a:pt x="1322" y="9516"/>
                  </a:cubicBezTo>
                  <a:cubicBezTo>
                    <a:pt x="1812" y="9847"/>
                    <a:pt x="2404" y="10012"/>
                    <a:pt x="2995" y="10012"/>
                  </a:cubicBezTo>
                  <a:cubicBezTo>
                    <a:pt x="3468" y="10012"/>
                    <a:pt x="3940" y="9906"/>
                    <a:pt x="4358" y="9694"/>
                  </a:cubicBezTo>
                  <a:cubicBezTo>
                    <a:pt x="5192" y="9266"/>
                    <a:pt x="5787" y="8456"/>
                    <a:pt x="6156" y="7587"/>
                  </a:cubicBezTo>
                  <a:cubicBezTo>
                    <a:pt x="6680" y="6373"/>
                    <a:pt x="6835" y="5027"/>
                    <a:pt x="6573" y="3741"/>
                  </a:cubicBezTo>
                  <a:cubicBezTo>
                    <a:pt x="6323" y="2467"/>
                    <a:pt x="5680" y="1253"/>
                    <a:pt x="4763" y="336"/>
                  </a:cubicBezTo>
                  <a:lnTo>
                    <a:pt x="3882" y="98"/>
                  </a:lnTo>
                  <a:cubicBezTo>
                    <a:pt x="3640" y="32"/>
                    <a:pt x="3395" y="1"/>
                    <a:pt x="3152" y="1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6"/>
            <p:cNvSpPr/>
            <p:nvPr/>
          </p:nvSpPr>
          <p:spPr>
            <a:xfrm>
              <a:off x="4078175" y="4181900"/>
              <a:ext cx="78000" cy="59250"/>
            </a:xfrm>
            <a:custGeom>
              <a:avLst/>
              <a:gdLst/>
              <a:ahLst/>
              <a:cxnLst/>
              <a:rect l="l" t="t" r="r" b="b"/>
              <a:pathLst>
                <a:path w="3120" h="2370" extrusionOk="0">
                  <a:moveTo>
                    <a:pt x="1" y="0"/>
                  </a:moveTo>
                  <a:lnTo>
                    <a:pt x="536" y="2370"/>
                  </a:lnTo>
                  <a:lnTo>
                    <a:pt x="3120" y="2191"/>
                  </a:lnTo>
                  <a:lnTo>
                    <a:pt x="2965" y="0"/>
                  </a:ln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6"/>
            <p:cNvSpPr/>
            <p:nvPr/>
          </p:nvSpPr>
          <p:spPr>
            <a:xfrm>
              <a:off x="4194850" y="4181900"/>
              <a:ext cx="76225" cy="59250"/>
            </a:xfrm>
            <a:custGeom>
              <a:avLst/>
              <a:gdLst/>
              <a:ahLst/>
              <a:cxnLst/>
              <a:rect l="l" t="t" r="r" b="b"/>
              <a:pathLst>
                <a:path w="3049" h="2370" extrusionOk="0">
                  <a:moveTo>
                    <a:pt x="1" y="0"/>
                  </a:moveTo>
                  <a:lnTo>
                    <a:pt x="489" y="2370"/>
                  </a:lnTo>
                  <a:lnTo>
                    <a:pt x="3049" y="2191"/>
                  </a:lnTo>
                  <a:lnTo>
                    <a:pt x="2989" y="0"/>
                  </a:ln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6"/>
            <p:cNvSpPr/>
            <p:nvPr/>
          </p:nvSpPr>
          <p:spPr>
            <a:xfrm>
              <a:off x="3985600" y="3544625"/>
              <a:ext cx="284000" cy="637300"/>
            </a:xfrm>
            <a:custGeom>
              <a:avLst/>
              <a:gdLst/>
              <a:ahLst/>
              <a:cxnLst/>
              <a:rect l="l" t="t" r="r" b="b"/>
              <a:pathLst>
                <a:path w="11360" h="25492" extrusionOk="0">
                  <a:moveTo>
                    <a:pt x="10919" y="0"/>
                  </a:moveTo>
                  <a:lnTo>
                    <a:pt x="1" y="714"/>
                  </a:lnTo>
                  <a:lnTo>
                    <a:pt x="36" y="1262"/>
                  </a:lnTo>
                  <a:lnTo>
                    <a:pt x="691" y="13621"/>
                  </a:lnTo>
                  <a:lnTo>
                    <a:pt x="3692" y="25479"/>
                  </a:lnTo>
                  <a:lnTo>
                    <a:pt x="6644" y="25479"/>
                  </a:lnTo>
                  <a:lnTo>
                    <a:pt x="6192" y="19074"/>
                  </a:lnTo>
                  <a:lnTo>
                    <a:pt x="4275" y="13180"/>
                  </a:lnTo>
                  <a:lnTo>
                    <a:pt x="4930" y="4001"/>
                  </a:lnTo>
                  <a:lnTo>
                    <a:pt x="5513" y="4001"/>
                  </a:lnTo>
                  <a:lnTo>
                    <a:pt x="5406" y="12847"/>
                  </a:lnTo>
                  <a:lnTo>
                    <a:pt x="8371" y="25491"/>
                  </a:lnTo>
                  <a:lnTo>
                    <a:pt x="11359" y="25491"/>
                  </a:lnTo>
                  <a:lnTo>
                    <a:pt x="11133" y="18145"/>
                  </a:lnTo>
                  <a:lnTo>
                    <a:pt x="9049" y="12823"/>
                  </a:lnTo>
                  <a:lnTo>
                    <a:pt x="11014" y="3155"/>
                  </a:lnTo>
                  <a:cubicBezTo>
                    <a:pt x="11109" y="2762"/>
                    <a:pt x="11074" y="1905"/>
                    <a:pt x="11026" y="1179"/>
                  </a:cubicBezTo>
                  <a:cubicBezTo>
                    <a:pt x="10990" y="536"/>
                    <a:pt x="10919" y="0"/>
                    <a:pt x="10919" y="0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6"/>
            <p:cNvSpPr/>
            <p:nvPr/>
          </p:nvSpPr>
          <p:spPr>
            <a:xfrm>
              <a:off x="4157475" y="3544475"/>
              <a:ext cx="77700" cy="38925"/>
            </a:xfrm>
            <a:custGeom>
              <a:avLst/>
              <a:gdLst/>
              <a:ahLst/>
              <a:cxnLst/>
              <a:rect l="l" t="t" r="r" b="b"/>
              <a:pathLst>
                <a:path w="3108" h="1557" extrusionOk="0">
                  <a:moveTo>
                    <a:pt x="116" y="0"/>
                  </a:moveTo>
                  <a:cubicBezTo>
                    <a:pt x="55" y="0"/>
                    <a:pt x="1" y="78"/>
                    <a:pt x="67" y="125"/>
                  </a:cubicBezTo>
                  <a:cubicBezTo>
                    <a:pt x="924" y="828"/>
                    <a:pt x="1913" y="1304"/>
                    <a:pt x="2996" y="1554"/>
                  </a:cubicBezTo>
                  <a:cubicBezTo>
                    <a:pt x="3003" y="1556"/>
                    <a:pt x="3009" y="1557"/>
                    <a:pt x="3016" y="1557"/>
                  </a:cubicBezTo>
                  <a:cubicBezTo>
                    <a:pt x="3084" y="1557"/>
                    <a:pt x="3107" y="1445"/>
                    <a:pt x="3020" y="1423"/>
                  </a:cubicBezTo>
                  <a:cubicBezTo>
                    <a:pt x="1972" y="1161"/>
                    <a:pt x="996" y="708"/>
                    <a:pt x="162" y="18"/>
                  </a:cubicBezTo>
                  <a:cubicBezTo>
                    <a:pt x="148" y="6"/>
                    <a:pt x="131" y="0"/>
                    <a:pt x="116" y="0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6"/>
            <p:cNvSpPr/>
            <p:nvPr/>
          </p:nvSpPr>
          <p:spPr>
            <a:xfrm>
              <a:off x="3988875" y="3548300"/>
              <a:ext cx="31775" cy="14500"/>
            </a:xfrm>
            <a:custGeom>
              <a:avLst/>
              <a:gdLst/>
              <a:ahLst/>
              <a:cxnLst/>
              <a:rect l="l" t="t" r="r" b="b"/>
              <a:pathLst>
                <a:path w="1271" h="580" extrusionOk="0">
                  <a:moveTo>
                    <a:pt x="1159" y="1"/>
                  </a:moveTo>
                  <a:cubicBezTo>
                    <a:pt x="1142" y="1"/>
                    <a:pt x="1124" y="6"/>
                    <a:pt x="1108" y="20"/>
                  </a:cubicBezTo>
                  <a:cubicBezTo>
                    <a:pt x="810" y="258"/>
                    <a:pt x="465" y="401"/>
                    <a:pt x="96" y="436"/>
                  </a:cubicBezTo>
                  <a:cubicBezTo>
                    <a:pt x="4" y="448"/>
                    <a:pt x="1" y="580"/>
                    <a:pt x="85" y="580"/>
                  </a:cubicBezTo>
                  <a:cubicBezTo>
                    <a:pt x="88" y="580"/>
                    <a:pt x="92" y="580"/>
                    <a:pt x="96" y="579"/>
                  </a:cubicBezTo>
                  <a:cubicBezTo>
                    <a:pt x="513" y="532"/>
                    <a:pt x="882" y="389"/>
                    <a:pt x="1215" y="115"/>
                  </a:cubicBezTo>
                  <a:cubicBezTo>
                    <a:pt x="1271" y="69"/>
                    <a:pt x="1218" y="1"/>
                    <a:pt x="1159" y="1"/>
                  </a:cubicBezTo>
                  <a:close/>
                </a:path>
              </a:pathLst>
            </a:custGeom>
            <a:solidFill>
              <a:srgbClr val="0157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6"/>
            <p:cNvSpPr/>
            <p:nvPr/>
          </p:nvSpPr>
          <p:spPr>
            <a:xfrm>
              <a:off x="3957025" y="4204175"/>
              <a:ext cx="231300" cy="87575"/>
            </a:xfrm>
            <a:custGeom>
              <a:avLst/>
              <a:gdLst/>
              <a:ahLst/>
              <a:cxnLst/>
              <a:rect l="l" t="t" r="r" b="b"/>
              <a:pathLst>
                <a:path w="9252" h="3503" extrusionOk="0">
                  <a:moveTo>
                    <a:pt x="4663" y="1"/>
                  </a:moveTo>
                  <a:cubicBezTo>
                    <a:pt x="4646" y="1"/>
                    <a:pt x="4627" y="1"/>
                    <a:pt x="4608" y="2"/>
                  </a:cubicBezTo>
                  <a:cubicBezTo>
                    <a:pt x="4227" y="657"/>
                    <a:pt x="2918" y="1264"/>
                    <a:pt x="2168" y="1467"/>
                  </a:cubicBezTo>
                  <a:cubicBezTo>
                    <a:pt x="1489" y="1645"/>
                    <a:pt x="167" y="1836"/>
                    <a:pt x="25" y="2753"/>
                  </a:cubicBezTo>
                  <a:cubicBezTo>
                    <a:pt x="1" y="2955"/>
                    <a:pt x="60" y="3503"/>
                    <a:pt x="358" y="3503"/>
                  </a:cubicBezTo>
                  <a:lnTo>
                    <a:pt x="8788" y="3503"/>
                  </a:lnTo>
                  <a:cubicBezTo>
                    <a:pt x="9061" y="3503"/>
                    <a:pt x="9252" y="3288"/>
                    <a:pt x="9240" y="3038"/>
                  </a:cubicBezTo>
                  <a:cubicBezTo>
                    <a:pt x="9180" y="2026"/>
                    <a:pt x="9014" y="1062"/>
                    <a:pt x="8311" y="336"/>
                  </a:cubicBezTo>
                  <a:cubicBezTo>
                    <a:pt x="7847" y="407"/>
                    <a:pt x="7002" y="586"/>
                    <a:pt x="6299" y="717"/>
                  </a:cubicBezTo>
                  <a:cubicBezTo>
                    <a:pt x="6223" y="731"/>
                    <a:pt x="6147" y="738"/>
                    <a:pt x="6072" y="738"/>
                  </a:cubicBezTo>
                  <a:cubicBezTo>
                    <a:pt x="5658" y="738"/>
                    <a:pt x="5277" y="522"/>
                    <a:pt x="5025" y="169"/>
                  </a:cubicBezTo>
                  <a:cubicBezTo>
                    <a:pt x="4960" y="60"/>
                    <a:pt x="4854" y="1"/>
                    <a:pt x="46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6"/>
            <p:cNvSpPr/>
            <p:nvPr/>
          </p:nvSpPr>
          <p:spPr>
            <a:xfrm>
              <a:off x="4072225" y="4204175"/>
              <a:ext cx="231600" cy="87575"/>
            </a:xfrm>
            <a:custGeom>
              <a:avLst/>
              <a:gdLst/>
              <a:ahLst/>
              <a:cxnLst/>
              <a:rect l="l" t="t" r="r" b="b"/>
              <a:pathLst>
                <a:path w="9264" h="3503" extrusionOk="0">
                  <a:moveTo>
                    <a:pt x="4675" y="1"/>
                  </a:moveTo>
                  <a:cubicBezTo>
                    <a:pt x="4657" y="1"/>
                    <a:pt x="4639" y="1"/>
                    <a:pt x="4620" y="2"/>
                  </a:cubicBezTo>
                  <a:cubicBezTo>
                    <a:pt x="4227" y="657"/>
                    <a:pt x="2917" y="1264"/>
                    <a:pt x="2179" y="1467"/>
                  </a:cubicBezTo>
                  <a:cubicBezTo>
                    <a:pt x="1489" y="1645"/>
                    <a:pt x="167" y="1836"/>
                    <a:pt x="36" y="2753"/>
                  </a:cubicBezTo>
                  <a:cubicBezTo>
                    <a:pt x="0" y="2955"/>
                    <a:pt x="60" y="3503"/>
                    <a:pt x="358" y="3503"/>
                  </a:cubicBezTo>
                  <a:lnTo>
                    <a:pt x="8799" y="3503"/>
                  </a:lnTo>
                  <a:cubicBezTo>
                    <a:pt x="9061" y="3503"/>
                    <a:pt x="9263" y="3288"/>
                    <a:pt x="9240" y="3038"/>
                  </a:cubicBezTo>
                  <a:cubicBezTo>
                    <a:pt x="9180" y="2026"/>
                    <a:pt x="9025" y="1062"/>
                    <a:pt x="8323" y="336"/>
                  </a:cubicBezTo>
                  <a:cubicBezTo>
                    <a:pt x="7847" y="407"/>
                    <a:pt x="7013" y="586"/>
                    <a:pt x="6299" y="717"/>
                  </a:cubicBezTo>
                  <a:cubicBezTo>
                    <a:pt x="6224" y="731"/>
                    <a:pt x="6150" y="738"/>
                    <a:pt x="6076" y="738"/>
                  </a:cubicBezTo>
                  <a:cubicBezTo>
                    <a:pt x="5669" y="738"/>
                    <a:pt x="5289" y="522"/>
                    <a:pt x="5037" y="169"/>
                  </a:cubicBezTo>
                  <a:cubicBezTo>
                    <a:pt x="4971" y="60"/>
                    <a:pt x="4866" y="1"/>
                    <a:pt x="46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6"/>
            <p:cNvSpPr/>
            <p:nvPr/>
          </p:nvSpPr>
          <p:spPr>
            <a:xfrm>
              <a:off x="4167575" y="3857575"/>
              <a:ext cx="34675" cy="56375"/>
            </a:xfrm>
            <a:custGeom>
              <a:avLst/>
              <a:gdLst/>
              <a:ahLst/>
              <a:cxnLst/>
              <a:rect l="l" t="t" r="r" b="b"/>
              <a:pathLst>
                <a:path w="1387" h="2255" extrusionOk="0">
                  <a:moveTo>
                    <a:pt x="1280" y="1"/>
                  </a:moveTo>
                  <a:cubicBezTo>
                    <a:pt x="1256" y="1"/>
                    <a:pt x="1234" y="13"/>
                    <a:pt x="1223" y="43"/>
                  </a:cubicBezTo>
                  <a:cubicBezTo>
                    <a:pt x="818" y="746"/>
                    <a:pt x="437" y="1436"/>
                    <a:pt x="32" y="2139"/>
                  </a:cubicBezTo>
                  <a:cubicBezTo>
                    <a:pt x="0" y="2202"/>
                    <a:pt x="43" y="2255"/>
                    <a:pt x="92" y="2255"/>
                  </a:cubicBezTo>
                  <a:cubicBezTo>
                    <a:pt x="117" y="2255"/>
                    <a:pt x="143" y="2242"/>
                    <a:pt x="163" y="2210"/>
                  </a:cubicBezTo>
                  <a:cubicBezTo>
                    <a:pt x="568" y="1519"/>
                    <a:pt x="949" y="817"/>
                    <a:pt x="1354" y="115"/>
                  </a:cubicBezTo>
                  <a:cubicBezTo>
                    <a:pt x="1386" y="58"/>
                    <a:pt x="1330" y="1"/>
                    <a:pt x="1280" y="1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6"/>
            <p:cNvSpPr/>
            <p:nvPr/>
          </p:nvSpPr>
          <p:spPr>
            <a:xfrm>
              <a:off x="4186750" y="3879275"/>
              <a:ext cx="12650" cy="33400"/>
            </a:xfrm>
            <a:custGeom>
              <a:avLst/>
              <a:gdLst/>
              <a:ahLst/>
              <a:cxnLst/>
              <a:rect l="l" t="t" r="r" b="b"/>
              <a:pathLst>
                <a:path w="506" h="1336" extrusionOk="0">
                  <a:moveTo>
                    <a:pt x="413" y="0"/>
                  </a:moveTo>
                  <a:cubicBezTo>
                    <a:pt x="382" y="0"/>
                    <a:pt x="353" y="17"/>
                    <a:pt x="349" y="56"/>
                  </a:cubicBezTo>
                  <a:cubicBezTo>
                    <a:pt x="241" y="449"/>
                    <a:pt x="122" y="842"/>
                    <a:pt x="15" y="1247"/>
                  </a:cubicBezTo>
                  <a:cubicBezTo>
                    <a:pt x="1" y="1298"/>
                    <a:pt x="48" y="1335"/>
                    <a:pt x="95" y="1335"/>
                  </a:cubicBezTo>
                  <a:cubicBezTo>
                    <a:pt x="126" y="1335"/>
                    <a:pt x="156" y="1320"/>
                    <a:pt x="170" y="1282"/>
                  </a:cubicBezTo>
                  <a:cubicBezTo>
                    <a:pt x="277" y="878"/>
                    <a:pt x="396" y="497"/>
                    <a:pt x="491" y="92"/>
                  </a:cubicBezTo>
                  <a:cubicBezTo>
                    <a:pt x="506" y="36"/>
                    <a:pt x="457" y="0"/>
                    <a:pt x="413" y="0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6"/>
            <p:cNvSpPr/>
            <p:nvPr/>
          </p:nvSpPr>
          <p:spPr>
            <a:xfrm>
              <a:off x="4055925" y="3864650"/>
              <a:ext cx="29525" cy="62350"/>
            </a:xfrm>
            <a:custGeom>
              <a:avLst/>
              <a:gdLst/>
              <a:ahLst/>
              <a:cxnLst/>
              <a:rect l="l" t="t" r="r" b="b"/>
              <a:pathLst>
                <a:path w="1181" h="2494" extrusionOk="0">
                  <a:moveTo>
                    <a:pt x="1089" y="1"/>
                  </a:moveTo>
                  <a:cubicBezTo>
                    <a:pt x="1066" y="1"/>
                    <a:pt x="1045" y="14"/>
                    <a:pt x="1033" y="46"/>
                  </a:cubicBezTo>
                  <a:cubicBezTo>
                    <a:pt x="700" y="820"/>
                    <a:pt x="355" y="1606"/>
                    <a:pt x="33" y="2379"/>
                  </a:cubicBezTo>
                  <a:cubicBezTo>
                    <a:pt x="1" y="2436"/>
                    <a:pt x="52" y="2493"/>
                    <a:pt x="102" y="2493"/>
                  </a:cubicBezTo>
                  <a:cubicBezTo>
                    <a:pt x="126" y="2493"/>
                    <a:pt x="149" y="2481"/>
                    <a:pt x="164" y="2451"/>
                  </a:cubicBezTo>
                  <a:cubicBezTo>
                    <a:pt x="498" y="1677"/>
                    <a:pt x="831" y="891"/>
                    <a:pt x="1164" y="117"/>
                  </a:cubicBezTo>
                  <a:cubicBezTo>
                    <a:pt x="1180" y="54"/>
                    <a:pt x="1133" y="1"/>
                    <a:pt x="1089" y="1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6"/>
            <p:cNvSpPr/>
            <p:nvPr/>
          </p:nvSpPr>
          <p:spPr>
            <a:xfrm>
              <a:off x="4072525" y="3885625"/>
              <a:ext cx="12250" cy="39800"/>
            </a:xfrm>
            <a:custGeom>
              <a:avLst/>
              <a:gdLst/>
              <a:ahLst/>
              <a:cxnLst/>
              <a:rect l="l" t="t" r="r" b="b"/>
              <a:pathLst>
                <a:path w="490" h="1592" extrusionOk="0">
                  <a:moveTo>
                    <a:pt x="390" y="0"/>
                  </a:moveTo>
                  <a:cubicBezTo>
                    <a:pt x="369" y="0"/>
                    <a:pt x="348" y="12"/>
                    <a:pt x="334" y="40"/>
                  </a:cubicBezTo>
                  <a:cubicBezTo>
                    <a:pt x="107" y="493"/>
                    <a:pt x="0" y="1005"/>
                    <a:pt x="48" y="1529"/>
                  </a:cubicBezTo>
                  <a:cubicBezTo>
                    <a:pt x="54" y="1570"/>
                    <a:pt x="96" y="1591"/>
                    <a:pt x="134" y="1591"/>
                  </a:cubicBezTo>
                  <a:cubicBezTo>
                    <a:pt x="173" y="1591"/>
                    <a:pt x="209" y="1570"/>
                    <a:pt x="203" y="1529"/>
                  </a:cubicBezTo>
                  <a:cubicBezTo>
                    <a:pt x="155" y="1028"/>
                    <a:pt x="238" y="552"/>
                    <a:pt x="465" y="112"/>
                  </a:cubicBezTo>
                  <a:cubicBezTo>
                    <a:pt x="490" y="62"/>
                    <a:pt x="439" y="0"/>
                    <a:pt x="390" y="0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6"/>
            <p:cNvSpPr/>
            <p:nvPr/>
          </p:nvSpPr>
          <p:spPr>
            <a:xfrm>
              <a:off x="4043275" y="3632300"/>
              <a:ext cx="54850" cy="19725"/>
            </a:xfrm>
            <a:custGeom>
              <a:avLst/>
              <a:gdLst/>
              <a:ahLst/>
              <a:cxnLst/>
              <a:rect l="l" t="t" r="r" b="b"/>
              <a:pathLst>
                <a:path w="2194" h="789" extrusionOk="0">
                  <a:moveTo>
                    <a:pt x="95" y="0"/>
                  </a:moveTo>
                  <a:cubicBezTo>
                    <a:pt x="21" y="0"/>
                    <a:pt x="0" y="127"/>
                    <a:pt x="75" y="148"/>
                  </a:cubicBezTo>
                  <a:cubicBezTo>
                    <a:pt x="706" y="351"/>
                    <a:pt x="1325" y="553"/>
                    <a:pt x="1956" y="744"/>
                  </a:cubicBezTo>
                  <a:cubicBezTo>
                    <a:pt x="1992" y="767"/>
                    <a:pt x="2028" y="779"/>
                    <a:pt x="2075" y="779"/>
                  </a:cubicBezTo>
                  <a:cubicBezTo>
                    <a:pt x="2086" y="786"/>
                    <a:pt x="2097" y="788"/>
                    <a:pt x="2106" y="788"/>
                  </a:cubicBezTo>
                  <a:cubicBezTo>
                    <a:pt x="2169" y="788"/>
                    <a:pt x="2194" y="669"/>
                    <a:pt x="2111" y="648"/>
                  </a:cubicBezTo>
                  <a:cubicBezTo>
                    <a:pt x="1444" y="434"/>
                    <a:pt x="789" y="208"/>
                    <a:pt x="123" y="5"/>
                  </a:cubicBezTo>
                  <a:cubicBezTo>
                    <a:pt x="113" y="2"/>
                    <a:pt x="104" y="0"/>
                    <a:pt x="95" y="0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6"/>
            <p:cNvSpPr/>
            <p:nvPr/>
          </p:nvSpPr>
          <p:spPr>
            <a:xfrm>
              <a:off x="4037350" y="3618575"/>
              <a:ext cx="47825" cy="19600"/>
            </a:xfrm>
            <a:custGeom>
              <a:avLst/>
              <a:gdLst/>
              <a:ahLst/>
              <a:cxnLst/>
              <a:rect l="l" t="t" r="r" b="b"/>
              <a:pathLst>
                <a:path w="1913" h="784" extrusionOk="0">
                  <a:moveTo>
                    <a:pt x="90" y="1"/>
                  </a:moveTo>
                  <a:cubicBezTo>
                    <a:pt x="19" y="1"/>
                    <a:pt x="0" y="108"/>
                    <a:pt x="74" y="150"/>
                  </a:cubicBezTo>
                  <a:cubicBezTo>
                    <a:pt x="645" y="364"/>
                    <a:pt x="1217" y="566"/>
                    <a:pt x="1788" y="781"/>
                  </a:cubicBezTo>
                  <a:cubicBezTo>
                    <a:pt x="1795" y="782"/>
                    <a:pt x="1801" y="783"/>
                    <a:pt x="1807" y="783"/>
                  </a:cubicBezTo>
                  <a:cubicBezTo>
                    <a:pt x="1878" y="783"/>
                    <a:pt x="1913" y="659"/>
                    <a:pt x="1836" y="626"/>
                  </a:cubicBezTo>
                  <a:cubicBezTo>
                    <a:pt x="1264" y="423"/>
                    <a:pt x="681" y="209"/>
                    <a:pt x="121" y="7"/>
                  </a:cubicBezTo>
                  <a:cubicBezTo>
                    <a:pt x="110" y="2"/>
                    <a:pt x="100" y="1"/>
                    <a:pt x="90" y="1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6"/>
            <p:cNvSpPr/>
            <p:nvPr/>
          </p:nvSpPr>
          <p:spPr>
            <a:xfrm>
              <a:off x="4131700" y="3623275"/>
              <a:ext cx="56050" cy="24475"/>
            </a:xfrm>
            <a:custGeom>
              <a:avLst/>
              <a:gdLst/>
              <a:ahLst/>
              <a:cxnLst/>
              <a:rect l="l" t="t" r="r" b="b"/>
              <a:pathLst>
                <a:path w="2242" h="979" extrusionOk="0">
                  <a:moveTo>
                    <a:pt x="2153" y="0"/>
                  </a:moveTo>
                  <a:cubicBezTo>
                    <a:pt x="2143" y="0"/>
                    <a:pt x="2133" y="3"/>
                    <a:pt x="2122" y="9"/>
                  </a:cubicBezTo>
                  <a:cubicBezTo>
                    <a:pt x="1431" y="271"/>
                    <a:pt x="765" y="557"/>
                    <a:pt x="86" y="831"/>
                  </a:cubicBezTo>
                  <a:cubicBezTo>
                    <a:pt x="1" y="852"/>
                    <a:pt x="30" y="979"/>
                    <a:pt x="97" y="979"/>
                  </a:cubicBezTo>
                  <a:cubicBezTo>
                    <a:pt x="105" y="979"/>
                    <a:pt x="113" y="977"/>
                    <a:pt x="122" y="974"/>
                  </a:cubicBezTo>
                  <a:cubicBezTo>
                    <a:pt x="812" y="712"/>
                    <a:pt x="1479" y="426"/>
                    <a:pt x="2170" y="152"/>
                  </a:cubicBezTo>
                  <a:cubicBezTo>
                    <a:pt x="2242" y="121"/>
                    <a:pt x="2216" y="0"/>
                    <a:pt x="2153" y="0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6"/>
            <p:cNvSpPr/>
            <p:nvPr/>
          </p:nvSpPr>
          <p:spPr>
            <a:xfrm>
              <a:off x="4147250" y="3643125"/>
              <a:ext cx="23825" cy="6350"/>
            </a:xfrm>
            <a:custGeom>
              <a:avLst/>
              <a:gdLst/>
              <a:ahLst/>
              <a:cxnLst/>
              <a:rect l="l" t="t" r="r" b="b"/>
              <a:pathLst>
                <a:path w="953" h="254" extrusionOk="0">
                  <a:moveTo>
                    <a:pt x="868" y="0"/>
                  </a:moveTo>
                  <a:cubicBezTo>
                    <a:pt x="864" y="0"/>
                    <a:pt x="861" y="1"/>
                    <a:pt x="857" y="1"/>
                  </a:cubicBezTo>
                  <a:cubicBezTo>
                    <a:pt x="607" y="37"/>
                    <a:pt x="333" y="61"/>
                    <a:pt x="83" y="108"/>
                  </a:cubicBezTo>
                  <a:cubicBezTo>
                    <a:pt x="6" y="119"/>
                    <a:pt x="0" y="254"/>
                    <a:pt x="67" y="254"/>
                  </a:cubicBezTo>
                  <a:cubicBezTo>
                    <a:pt x="72" y="254"/>
                    <a:pt x="77" y="253"/>
                    <a:pt x="83" y="251"/>
                  </a:cubicBezTo>
                  <a:cubicBezTo>
                    <a:pt x="333" y="227"/>
                    <a:pt x="607" y="191"/>
                    <a:pt x="857" y="156"/>
                  </a:cubicBezTo>
                  <a:cubicBezTo>
                    <a:pt x="948" y="133"/>
                    <a:pt x="952" y="0"/>
                    <a:pt x="868" y="0"/>
                  </a:cubicBezTo>
                  <a:close/>
                </a:path>
              </a:pathLst>
            </a:custGeom>
            <a:solidFill>
              <a:srgbClr val="1D65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6"/>
            <p:cNvSpPr/>
            <p:nvPr/>
          </p:nvSpPr>
          <p:spPr>
            <a:xfrm>
              <a:off x="3935300" y="3340725"/>
              <a:ext cx="75625" cy="107025"/>
            </a:xfrm>
            <a:custGeom>
              <a:avLst/>
              <a:gdLst/>
              <a:ahLst/>
              <a:cxnLst/>
              <a:rect l="l" t="t" r="r" b="b"/>
              <a:pathLst>
                <a:path w="3025" h="4281" extrusionOk="0">
                  <a:moveTo>
                    <a:pt x="155" y="0"/>
                  </a:moveTo>
                  <a:cubicBezTo>
                    <a:pt x="96" y="560"/>
                    <a:pt x="60" y="1131"/>
                    <a:pt x="36" y="1691"/>
                  </a:cubicBezTo>
                  <a:cubicBezTo>
                    <a:pt x="1" y="2286"/>
                    <a:pt x="1" y="2917"/>
                    <a:pt x="262" y="3417"/>
                  </a:cubicBezTo>
                  <a:cubicBezTo>
                    <a:pt x="524" y="3953"/>
                    <a:pt x="1048" y="4227"/>
                    <a:pt x="1536" y="4275"/>
                  </a:cubicBezTo>
                  <a:cubicBezTo>
                    <a:pt x="1590" y="4278"/>
                    <a:pt x="1644" y="4280"/>
                    <a:pt x="1697" y="4280"/>
                  </a:cubicBezTo>
                  <a:cubicBezTo>
                    <a:pt x="2151" y="4280"/>
                    <a:pt x="2588" y="4151"/>
                    <a:pt x="3025" y="4013"/>
                  </a:cubicBezTo>
                  <a:cubicBezTo>
                    <a:pt x="3025" y="3060"/>
                    <a:pt x="3013" y="2084"/>
                    <a:pt x="2953" y="1096"/>
                  </a:cubicBezTo>
                  <a:cubicBezTo>
                    <a:pt x="2885" y="1100"/>
                    <a:pt x="2816" y="1102"/>
                    <a:pt x="2747" y="1102"/>
                  </a:cubicBezTo>
                  <a:cubicBezTo>
                    <a:pt x="1828" y="1102"/>
                    <a:pt x="920" y="731"/>
                    <a:pt x="155" y="0"/>
                  </a:cubicBezTo>
                  <a:close/>
                </a:path>
              </a:pathLst>
            </a:custGeom>
            <a:solidFill>
              <a:srgbClr val="B26B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6"/>
            <p:cNvSpPr/>
            <p:nvPr/>
          </p:nvSpPr>
          <p:spPr>
            <a:xfrm>
              <a:off x="3973400" y="3126325"/>
              <a:ext cx="145875" cy="284375"/>
            </a:xfrm>
            <a:custGeom>
              <a:avLst/>
              <a:gdLst/>
              <a:ahLst/>
              <a:cxnLst/>
              <a:rect l="l" t="t" r="r" b="b"/>
              <a:pathLst>
                <a:path w="5835" h="11375" extrusionOk="0">
                  <a:moveTo>
                    <a:pt x="5139" y="1"/>
                  </a:moveTo>
                  <a:cubicBezTo>
                    <a:pt x="3946" y="1"/>
                    <a:pt x="2652" y="432"/>
                    <a:pt x="2037" y="1385"/>
                  </a:cubicBezTo>
                  <a:cubicBezTo>
                    <a:pt x="132" y="4314"/>
                    <a:pt x="1" y="8302"/>
                    <a:pt x="1691" y="11374"/>
                  </a:cubicBezTo>
                  <a:cubicBezTo>
                    <a:pt x="1989" y="7290"/>
                    <a:pt x="3525" y="3433"/>
                    <a:pt x="5835" y="51"/>
                  </a:cubicBezTo>
                  <a:cubicBezTo>
                    <a:pt x="5611" y="18"/>
                    <a:pt x="5377" y="1"/>
                    <a:pt x="5139" y="1"/>
                  </a:cubicBezTo>
                  <a:close/>
                </a:path>
              </a:pathLst>
            </a:custGeom>
            <a:solidFill>
              <a:srgbClr val="2121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6"/>
            <p:cNvSpPr/>
            <p:nvPr/>
          </p:nvSpPr>
          <p:spPr>
            <a:xfrm>
              <a:off x="3979050" y="3175800"/>
              <a:ext cx="27700" cy="42600"/>
            </a:xfrm>
            <a:custGeom>
              <a:avLst/>
              <a:gdLst/>
              <a:ahLst/>
              <a:cxnLst/>
              <a:rect l="l" t="t" r="r" b="b"/>
              <a:pathLst>
                <a:path w="1108" h="1704" extrusionOk="0">
                  <a:moveTo>
                    <a:pt x="924" y="0"/>
                  </a:moveTo>
                  <a:cubicBezTo>
                    <a:pt x="918" y="0"/>
                    <a:pt x="912" y="1"/>
                    <a:pt x="906" y="1"/>
                  </a:cubicBezTo>
                  <a:cubicBezTo>
                    <a:pt x="846" y="1"/>
                    <a:pt x="798" y="37"/>
                    <a:pt x="775" y="73"/>
                  </a:cubicBezTo>
                  <a:lnTo>
                    <a:pt x="1" y="1251"/>
                  </a:lnTo>
                  <a:lnTo>
                    <a:pt x="918" y="1704"/>
                  </a:lnTo>
                  <a:lnTo>
                    <a:pt x="1096" y="216"/>
                  </a:lnTo>
                  <a:cubicBezTo>
                    <a:pt x="1107" y="103"/>
                    <a:pt x="1033" y="0"/>
                    <a:pt x="924" y="0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6"/>
            <p:cNvSpPr/>
            <p:nvPr/>
          </p:nvSpPr>
          <p:spPr>
            <a:xfrm>
              <a:off x="3939475" y="3182075"/>
              <a:ext cx="84250" cy="186050"/>
            </a:xfrm>
            <a:custGeom>
              <a:avLst/>
              <a:gdLst/>
              <a:ahLst/>
              <a:cxnLst/>
              <a:rect l="l" t="t" r="r" b="b"/>
              <a:pathLst>
                <a:path w="3370" h="7442" extrusionOk="0">
                  <a:moveTo>
                    <a:pt x="2441" y="0"/>
                  </a:moveTo>
                  <a:lnTo>
                    <a:pt x="1584" y="512"/>
                  </a:lnTo>
                  <a:lnTo>
                    <a:pt x="822" y="1655"/>
                  </a:lnTo>
                  <a:cubicBezTo>
                    <a:pt x="727" y="1774"/>
                    <a:pt x="703" y="1917"/>
                    <a:pt x="715" y="2072"/>
                  </a:cubicBezTo>
                  <a:lnTo>
                    <a:pt x="786" y="3071"/>
                  </a:lnTo>
                  <a:lnTo>
                    <a:pt x="786" y="3071"/>
                  </a:lnTo>
                  <a:cubicBezTo>
                    <a:pt x="786" y="3071"/>
                    <a:pt x="786" y="3071"/>
                    <a:pt x="786" y="3071"/>
                  </a:cubicBezTo>
                  <a:cubicBezTo>
                    <a:pt x="766" y="3071"/>
                    <a:pt x="129" y="4939"/>
                    <a:pt x="0" y="6346"/>
                  </a:cubicBezTo>
                  <a:cubicBezTo>
                    <a:pt x="488" y="6823"/>
                    <a:pt x="1048" y="7144"/>
                    <a:pt x="1619" y="7323"/>
                  </a:cubicBezTo>
                  <a:cubicBezTo>
                    <a:pt x="1858" y="7394"/>
                    <a:pt x="2084" y="7430"/>
                    <a:pt x="2322" y="7442"/>
                  </a:cubicBezTo>
                  <a:cubicBezTo>
                    <a:pt x="1953" y="6251"/>
                    <a:pt x="1822" y="5001"/>
                    <a:pt x="1893" y="3775"/>
                  </a:cubicBezTo>
                  <a:lnTo>
                    <a:pt x="2000" y="3775"/>
                  </a:lnTo>
                  <a:cubicBezTo>
                    <a:pt x="2120" y="3584"/>
                    <a:pt x="2191" y="3394"/>
                    <a:pt x="2191" y="3179"/>
                  </a:cubicBezTo>
                  <a:lnTo>
                    <a:pt x="2310" y="3096"/>
                  </a:lnTo>
                  <a:lnTo>
                    <a:pt x="2679" y="3155"/>
                  </a:lnTo>
                  <a:cubicBezTo>
                    <a:pt x="2701" y="3160"/>
                    <a:pt x="2722" y="3162"/>
                    <a:pt x="2743" y="3162"/>
                  </a:cubicBezTo>
                  <a:cubicBezTo>
                    <a:pt x="2896" y="3162"/>
                    <a:pt x="3030" y="3052"/>
                    <a:pt x="3072" y="2905"/>
                  </a:cubicBezTo>
                  <a:cubicBezTo>
                    <a:pt x="3096" y="2774"/>
                    <a:pt x="3036" y="2620"/>
                    <a:pt x="2929" y="2548"/>
                  </a:cubicBezTo>
                  <a:cubicBezTo>
                    <a:pt x="3036" y="2501"/>
                    <a:pt x="3108" y="2429"/>
                    <a:pt x="3143" y="2310"/>
                  </a:cubicBezTo>
                  <a:cubicBezTo>
                    <a:pt x="3191" y="2143"/>
                    <a:pt x="3096" y="1977"/>
                    <a:pt x="2929" y="1905"/>
                  </a:cubicBezTo>
                  <a:cubicBezTo>
                    <a:pt x="3036" y="1881"/>
                    <a:pt x="3132" y="1786"/>
                    <a:pt x="3155" y="1667"/>
                  </a:cubicBezTo>
                  <a:cubicBezTo>
                    <a:pt x="3203" y="1489"/>
                    <a:pt x="3096" y="1310"/>
                    <a:pt x="2917" y="1250"/>
                  </a:cubicBezTo>
                  <a:lnTo>
                    <a:pt x="2274" y="1084"/>
                  </a:lnTo>
                  <a:lnTo>
                    <a:pt x="2072" y="1203"/>
                  </a:lnTo>
                  <a:lnTo>
                    <a:pt x="2072" y="1084"/>
                  </a:lnTo>
                  <a:lnTo>
                    <a:pt x="2560" y="774"/>
                  </a:lnTo>
                  <a:lnTo>
                    <a:pt x="2929" y="834"/>
                  </a:lnTo>
                  <a:cubicBezTo>
                    <a:pt x="2951" y="838"/>
                    <a:pt x="2972" y="840"/>
                    <a:pt x="2993" y="840"/>
                  </a:cubicBezTo>
                  <a:cubicBezTo>
                    <a:pt x="3146" y="840"/>
                    <a:pt x="3280" y="730"/>
                    <a:pt x="3322" y="584"/>
                  </a:cubicBezTo>
                  <a:cubicBezTo>
                    <a:pt x="3370" y="405"/>
                    <a:pt x="3263" y="226"/>
                    <a:pt x="3084" y="167"/>
                  </a:cubicBezTo>
                  <a:lnTo>
                    <a:pt x="2441" y="0"/>
                  </a:ln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6"/>
            <p:cNvSpPr/>
            <p:nvPr/>
          </p:nvSpPr>
          <p:spPr>
            <a:xfrm>
              <a:off x="4098725" y="3527950"/>
              <a:ext cx="161950" cy="42575"/>
            </a:xfrm>
            <a:custGeom>
              <a:avLst/>
              <a:gdLst/>
              <a:ahLst/>
              <a:cxnLst/>
              <a:rect l="l" t="t" r="r" b="b"/>
              <a:pathLst>
                <a:path w="6478" h="1703" extrusionOk="0">
                  <a:moveTo>
                    <a:pt x="6310" y="0"/>
                  </a:moveTo>
                  <a:cubicBezTo>
                    <a:pt x="4334" y="738"/>
                    <a:pt x="2096" y="1072"/>
                    <a:pt x="0" y="1512"/>
                  </a:cubicBezTo>
                  <a:cubicBezTo>
                    <a:pt x="36" y="1572"/>
                    <a:pt x="60" y="1643"/>
                    <a:pt x="107" y="1703"/>
                  </a:cubicBezTo>
                  <a:cubicBezTo>
                    <a:pt x="3215" y="1679"/>
                    <a:pt x="6477" y="1405"/>
                    <a:pt x="6477" y="1393"/>
                  </a:cubicBezTo>
                  <a:cubicBezTo>
                    <a:pt x="6477" y="977"/>
                    <a:pt x="6418" y="500"/>
                    <a:pt x="6310" y="0"/>
                  </a:cubicBezTo>
                  <a:close/>
                </a:path>
              </a:pathLst>
            </a:custGeom>
            <a:solidFill>
              <a:srgbClr val="854A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6"/>
            <p:cNvSpPr/>
            <p:nvPr/>
          </p:nvSpPr>
          <p:spPr>
            <a:xfrm>
              <a:off x="3985600" y="3123200"/>
              <a:ext cx="275075" cy="447325"/>
            </a:xfrm>
            <a:custGeom>
              <a:avLst/>
              <a:gdLst/>
              <a:ahLst/>
              <a:cxnLst/>
              <a:rect l="l" t="t" r="r" b="b"/>
              <a:pathLst>
                <a:path w="11003" h="17893" extrusionOk="0">
                  <a:moveTo>
                    <a:pt x="5910" y="1"/>
                  </a:moveTo>
                  <a:cubicBezTo>
                    <a:pt x="5811" y="1"/>
                    <a:pt x="5722" y="4"/>
                    <a:pt x="5644" y="10"/>
                  </a:cubicBezTo>
                  <a:cubicBezTo>
                    <a:pt x="4037" y="141"/>
                    <a:pt x="394" y="3522"/>
                    <a:pt x="167" y="5963"/>
                  </a:cubicBezTo>
                  <a:cubicBezTo>
                    <a:pt x="1" y="7749"/>
                    <a:pt x="1025" y="7987"/>
                    <a:pt x="929" y="9785"/>
                  </a:cubicBezTo>
                  <a:cubicBezTo>
                    <a:pt x="775" y="12237"/>
                    <a:pt x="155" y="15154"/>
                    <a:pt x="13" y="17583"/>
                  </a:cubicBezTo>
                  <a:cubicBezTo>
                    <a:pt x="965" y="17815"/>
                    <a:pt x="2520" y="17893"/>
                    <a:pt x="4163" y="17893"/>
                  </a:cubicBezTo>
                  <a:cubicBezTo>
                    <a:pt x="7409" y="17893"/>
                    <a:pt x="11002" y="17591"/>
                    <a:pt x="11002" y="17583"/>
                  </a:cubicBezTo>
                  <a:cubicBezTo>
                    <a:pt x="11002" y="15035"/>
                    <a:pt x="8633" y="10321"/>
                    <a:pt x="8537" y="9559"/>
                  </a:cubicBezTo>
                  <a:cubicBezTo>
                    <a:pt x="8407" y="7701"/>
                    <a:pt x="10538" y="5618"/>
                    <a:pt x="10859" y="3391"/>
                  </a:cubicBezTo>
                  <a:cubicBezTo>
                    <a:pt x="10859" y="3296"/>
                    <a:pt x="10847" y="3212"/>
                    <a:pt x="10847" y="3117"/>
                  </a:cubicBezTo>
                  <a:cubicBezTo>
                    <a:pt x="10740" y="1915"/>
                    <a:pt x="9990" y="891"/>
                    <a:pt x="8871" y="426"/>
                  </a:cubicBezTo>
                  <a:cubicBezTo>
                    <a:pt x="8379" y="223"/>
                    <a:pt x="6782" y="1"/>
                    <a:pt x="5910" y="1"/>
                  </a:cubicBezTo>
                  <a:close/>
                </a:path>
              </a:pathLst>
            </a:custGeom>
            <a:solidFill>
              <a:srgbClr val="B26B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6"/>
            <p:cNvSpPr/>
            <p:nvPr/>
          </p:nvSpPr>
          <p:spPr>
            <a:xfrm>
              <a:off x="4079675" y="3158650"/>
              <a:ext cx="75575" cy="26475"/>
            </a:xfrm>
            <a:custGeom>
              <a:avLst/>
              <a:gdLst/>
              <a:ahLst/>
              <a:cxnLst/>
              <a:rect l="l" t="t" r="r" b="b"/>
              <a:pathLst>
                <a:path w="3023" h="1059" extrusionOk="0">
                  <a:moveTo>
                    <a:pt x="271" y="1"/>
                  </a:moveTo>
                  <a:cubicBezTo>
                    <a:pt x="243" y="1"/>
                    <a:pt x="216" y="14"/>
                    <a:pt x="202" y="44"/>
                  </a:cubicBezTo>
                  <a:cubicBezTo>
                    <a:pt x="0" y="544"/>
                    <a:pt x="310" y="1044"/>
                    <a:pt x="857" y="1056"/>
                  </a:cubicBezTo>
                  <a:cubicBezTo>
                    <a:pt x="881" y="1058"/>
                    <a:pt x="904" y="1059"/>
                    <a:pt x="927" y="1059"/>
                  </a:cubicBezTo>
                  <a:cubicBezTo>
                    <a:pt x="1262" y="1059"/>
                    <a:pt x="1605" y="906"/>
                    <a:pt x="1905" y="794"/>
                  </a:cubicBezTo>
                  <a:cubicBezTo>
                    <a:pt x="2262" y="663"/>
                    <a:pt x="2619" y="485"/>
                    <a:pt x="2953" y="282"/>
                  </a:cubicBezTo>
                  <a:cubicBezTo>
                    <a:pt x="3022" y="253"/>
                    <a:pt x="2984" y="149"/>
                    <a:pt x="2929" y="149"/>
                  </a:cubicBezTo>
                  <a:cubicBezTo>
                    <a:pt x="2917" y="149"/>
                    <a:pt x="2905" y="153"/>
                    <a:pt x="2893" y="163"/>
                  </a:cubicBezTo>
                  <a:cubicBezTo>
                    <a:pt x="2488" y="401"/>
                    <a:pt x="2072" y="604"/>
                    <a:pt x="1631" y="747"/>
                  </a:cubicBezTo>
                  <a:cubicBezTo>
                    <a:pt x="1405" y="818"/>
                    <a:pt x="1167" y="913"/>
                    <a:pt x="929" y="925"/>
                  </a:cubicBezTo>
                  <a:cubicBezTo>
                    <a:pt x="922" y="926"/>
                    <a:pt x="916" y="926"/>
                    <a:pt x="909" y="926"/>
                  </a:cubicBezTo>
                  <a:cubicBezTo>
                    <a:pt x="457" y="926"/>
                    <a:pt x="181" y="515"/>
                    <a:pt x="345" y="92"/>
                  </a:cubicBezTo>
                  <a:cubicBezTo>
                    <a:pt x="368" y="39"/>
                    <a:pt x="319" y="1"/>
                    <a:pt x="271" y="1"/>
                  </a:cubicBezTo>
                  <a:close/>
                </a:path>
              </a:pathLst>
            </a:custGeom>
            <a:solidFill>
              <a:srgbClr val="8852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6"/>
            <p:cNvSpPr/>
            <p:nvPr/>
          </p:nvSpPr>
          <p:spPr>
            <a:xfrm>
              <a:off x="3991400" y="3376650"/>
              <a:ext cx="20575" cy="133525"/>
            </a:xfrm>
            <a:custGeom>
              <a:avLst/>
              <a:gdLst/>
              <a:ahLst/>
              <a:cxnLst/>
              <a:rect l="l" t="t" r="r" b="b"/>
              <a:pathLst>
                <a:path w="823" h="5341" extrusionOk="0">
                  <a:moveTo>
                    <a:pt x="748" y="1"/>
                  </a:moveTo>
                  <a:cubicBezTo>
                    <a:pt x="709" y="1"/>
                    <a:pt x="668" y="22"/>
                    <a:pt x="662" y="63"/>
                  </a:cubicBezTo>
                  <a:cubicBezTo>
                    <a:pt x="435" y="1802"/>
                    <a:pt x="233" y="3528"/>
                    <a:pt x="7" y="5278"/>
                  </a:cubicBezTo>
                  <a:cubicBezTo>
                    <a:pt x="1" y="5320"/>
                    <a:pt x="34" y="5341"/>
                    <a:pt x="71" y="5341"/>
                  </a:cubicBezTo>
                  <a:cubicBezTo>
                    <a:pt x="108" y="5341"/>
                    <a:pt x="150" y="5320"/>
                    <a:pt x="162" y="5278"/>
                  </a:cubicBezTo>
                  <a:cubicBezTo>
                    <a:pt x="376" y="3528"/>
                    <a:pt x="590" y="1802"/>
                    <a:pt x="816" y="63"/>
                  </a:cubicBezTo>
                  <a:cubicBezTo>
                    <a:pt x="822" y="22"/>
                    <a:pt x="787" y="1"/>
                    <a:pt x="748" y="1"/>
                  </a:cubicBezTo>
                  <a:close/>
                </a:path>
              </a:pathLst>
            </a:custGeom>
            <a:solidFill>
              <a:srgbClr val="8852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6"/>
            <p:cNvSpPr/>
            <p:nvPr/>
          </p:nvSpPr>
          <p:spPr>
            <a:xfrm>
              <a:off x="4094275" y="3016875"/>
              <a:ext cx="86625" cy="152775"/>
            </a:xfrm>
            <a:custGeom>
              <a:avLst/>
              <a:gdLst/>
              <a:ahLst/>
              <a:cxnLst/>
              <a:rect l="l" t="t" r="r" b="b"/>
              <a:pathLst>
                <a:path w="3465" h="6111" extrusionOk="0">
                  <a:moveTo>
                    <a:pt x="2774" y="0"/>
                  </a:moveTo>
                  <a:lnTo>
                    <a:pt x="892" y="1060"/>
                  </a:lnTo>
                  <a:cubicBezTo>
                    <a:pt x="904" y="1346"/>
                    <a:pt x="928" y="1631"/>
                    <a:pt x="928" y="1905"/>
                  </a:cubicBezTo>
                  <a:cubicBezTo>
                    <a:pt x="940" y="2524"/>
                    <a:pt x="952" y="3144"/>
                    <a:pt x="988" y="3751"/>
                  </a:cubicBezTo>
                  <a:cubicBezTo>
                    <a:pt x="988" y="3870"/>
                    <a:pt x="1000" y="3977"/>
                    <a:pt x="1000" y="4096"/>
                  </a:cubicBezTo>
                  <a:cubicBezTo>
                    <a:pt x="1000" y="4167"/>
                    <a:pt x="1000" y="4251"/>
                    <a:pt x="1012" y="4322"/>
                  </a:cubicBezTo>
                  <a:cubicBezTo>
                    <a:pt x="904" y="4370"/>
                    <a:pt x="809" y="4406"/>
                    <a:pt x="702" y="4465"/>
                  </a:cubicBezTo>
                  <a:cubicBezTo>
                    <a:pt x="595" y="4513"/>
                    <a:pt x="523" y="4608"/>
                    <a:pt x="476" y="4703"/>
                  </a:cubicBezTo>
                  <a:cubicBezTo>
                    <a:pt x="222" y="5362"/>
                    <a:pt x="1" y="6110"/>
                    <a:pt x="434" y="6110"/>
                  </a:cubicBezTo>
                  <a:cubicBezTo>
                    <a:pt x="448" y="6110"/>
                    <a:pt x="461" y="6110"/>
                    <a:pt x="476" y="6108"/>
                  </a:cubicBezTo>
                  <a:cubicBezTo>
                    <a:pt x="1023" y="6072"/>
                    <a:pt x="3107" y="4882"/>
                    <a:pt x="3464" y="4310"/>
                  </a:cubicBezTo>
                  <a:cubicBezTo>
                    <a:pt x="3321" y="4227"/>
                    <a:pt x="3167" y="4191"/>
                    <a:pt x="3036" y="4132"/>
                  </a:cubicBezTo>
                  <a:lnTo>
                    <a:pt x="2893" y="1846"/>
                  </a:lnTo>
                  <a:cubicBezTo>
                    <a:pt x="2869" y="1703"/>
                    <a:pt x="2869" y="1572"/>
                    <a:pt x="2857" y="1417"/>
                  </a:cubicBezTo>
                  <a:cubicBezTo>
                    <a:pt x="2821" y="941"/>
                    <a:pt x="2797" y="477"/>
                    <a:pt x="2774" y="0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6"/>
            <p:cNvSpPr/>
            <p:nvPr/>
          </p:nvSpPr>
          <p:spPr>
            <a:xfrm>
              <a:off x="4067450" y="2941850"/>
              <a:ext cx="108675" cy="136175"/>
            </a:xfrm>
            <a:custGeom>
              <a:avLst/>
              <a:gdLst/>
              <a:ahLst/>
              <a:cxnLst/>
              <a:rect l="l" t="t" r="r" b="b"/>
              <a:pathLst>
                <a:path w="4347" h="5447" extrusionOk="0">
                  <a:moveTo>
                    <a:pt x="275" y="1"/>
                  </a:moveTo>
                  <a:cubicBezTo>
                    <a:pt x="275" y="1"/>
                    <a:pt x="1" y="2644"/>
                    <a:pt x="120" y="3644"/>
                  </a:cubicBezTo>
                  <a:cubicBezTo>
                    <a:pt x="248" y="4647"/>
                    <a:pt x="556" y="5447"/>
                    <a:pt x="1447" y="5447"/>
                  </a:cubicBezTo>
                  <a:cubicBezTo>
                    <a:pt x="1720" y="5447"/>
                    <a:pt x="2048" y="5372"/>
                    <a:pt x="2442" y="5204"/>
                  </a:cubicBezTo>
                  <a:cubicBezTo>
                    <a:pt x="3108" y="4930"/>
                    <a:pt x="4263" y="4097"/>
                    <a:pt x="4299" y="3442"/>
                  </a:cubicBezTo>
                  <a:lnTo>
                    <a:pt x="4347" y="2727"/>
                  </a:lnTo>
                  <a:lnTo>
                    <a:pt x="3882" y="2704"/>
                  </a:lnTo>
                  <a:cubicBezTo>
                    <a:pt x="3823" y="2394"/>
                    <a:pt x="3704" y="2085"/>
                    <a:pt x="3573" y="1787"/>
                  </a:cubicBezTo>
                  <a:cubicBezTo>
                    <a:pt x="3370" y="1323"/>
                    <a:pt x="3335" y="822"/>
                    <a:pt x="3454" y="322"/>
                  </a:cubicBezTo>
                  <a:cubicBezTo>
                    <a:pt x="3454" y="299"/>
                    <a:pt x="3466" y="263"/>
                    <a:pt x="3466" y="239"/>
                  </a:cubicBezTo>
                  <a:lnTo>
                    <a:pt x="275" y="1"/>
                  </a:ln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6"/>
            <p:cNvSpPr/>
            <p:nvPr/>
          </p:nvSpPr>
          <p:spPr>
            <a:xfrm>
              <a:off x="4171650" y="2995675"/>
              <a:ext cx="29775" cy="35150"/>
            </a:xfrm>
            <a:custGeom>
              <a:avLst/>
              <a:gdLst/>
              <a:ahLst/>
              <a:cxnLst/>
              <a:rect l="l" t="t" r="r" b="b"/>
              <a:pathLst>
                <a:path w="1191" h="1406" extrusionOk="0">
                  <a:moveTo>
                    <a:pt x="448" y="1"/>
                  </a:moveTo>
                  <a:cubicBezTo>
                    <a:pt x="229" y="1"/>
                    <a:pt x="59" y="183"/>
                    <a:pt x="48" y="396"/>
                  </a:cubicBezTo>
                  <a:lnTo>
                    <a:pt x="0" y="1241"/>
                  </a:lnTo>
                  <a:cubicBezTo>
                    <a:pt x="0" y="1253"/>
                    <a:pt x="12" y="1265"/>
                    <a:pt x="12" y="1289"/>
                  </a:cubicBezTo>
                  <a:cubicBezTo>
                    <a:pt x="130" y="1367"/>
                    <a:pt x="270" y="1406"/>
                    <a:pt x="411" y="1406"/>
                  </a:cubicBezTo>
                  <a:cubicBezTo>
                    <a:pt x="611" y="1406"/>
                    <a:pt x="813" y="1328"/>
                    <a:pt x="953" y="1182"/>
                  </a:cubicBezTo>
                  <a:cubicBezTo>
                    <a:pt x="1179" y="944"/>
                    <a:pt x="1191" y="527"/>
                    <a:pt x="988" y="253"/>
                  </a:cubicBezTo>
                  <a:cubicBezTo>
                    <a:pt x="869" y="110"/>
                    <a:pt x="691" y="15"/>
                    <a:pt x="488" y="3"/>
                  </a:cubicBezTo>
                  <a:cubicBezTo>
                    <a:pt x="475" y="2"/>
                    <a:pt x="461" y="1"/>
                    <a:pt x="448" y="1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6"/>
            <p:cNvSpPr/>
            <p:nvPr/>
          </p:nvSpPr>
          <p:spPr>
            <a:xfrm>
              <a:off x="4109125" y="2962275"/>
              <a:ext cx="24100" cy="5775"/>
            </a:xfrm>
            <a:custGeom>
              <a:avLst/>
              <a:gdLst/>
              <a:ahLst/>
              <a:cxnLst/>
              <a:rect l="l" t="t" r="r" b="b"/>
              <a:pathLst>
                <a:path w="964" h="231" extrusionOk="0">
                  <a:moveTo>
                    <a:pt x="462" y="1"/>
                  </a:moveTo>
                  <a:cubicBezTo>
                    <a:pt x="325" y="1"/>
                    <a:pt x="188" y="31"/>
                    <a:pt x="60" y="89"/>
                  </a:cubicBezTo>
                  <a:cubicBezTo>
                    <a:pt x="0" y="129"/>
                    <a:pt x="33" y="219"/>
                    <a:pt x="94" y="219"/>
                  </a:cubicBezTo>
                  <a:cubicBezTo>
                    <a:pt x="105" y="219"/>
                    <a:pt x="118" y="216"/>
                    <a:pt x="132" y="208"/>
                  </a:cubicBezTo>
                  <a:cubicBezTo>
                    <a:pt x="241" y="168"/>
                    <a:pt x="353" y="147"/>
                    <a:pt x="465" y="147"/>
                  </a:cubicBezTo>
                  <a:cubicBezTo>
                    <a:pt x="585" y="147"/>
                    <a:pt x="705" y="171"/>
                    <a:pt x="822" y="220"/>
                  </a:cubicBezTo>
                  <a:cubicBezTo>
                    <a:pt x="834" y="227"/>
                    <a:pt x="846" y="231"/>
                    <a:pt x="857" y="231"/>
                  </a:cubicBezTo>
                  <a:cubicBezTo>
                    <a:pt x="916" y="231"/>
                    <a:pt x="964" y="141"/>
                    <a:pt x="894" y="101"/>
                  </a:cubicBezTo>
                  <a:cubicBezTo>
                    <a:pt x="754" y="34"/>
                    <a:pt x="607" y="1"/>
                    <a:pt x="462" y="1"/>
                  </a:cubicBezTo>
                  <a:close/>
                </a:path>
              </a:pathLst>
            </a:custGeom>
            <a:solidFill>
              <a:srgbClr val="3E27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6"/>
            <p:cNvSpPr/>
            <p:nvPr/>
          </p:nvSpPr>
          <p:spPr>
            <a:xfrm>
              <a:off x="4068650" y="2962625"/>
              <a:ext cx="24100" cy="5725"/>
            </a:xfrm>
            <a:custGeom>
              <a:avLst/>
              <a:gdLst/>
              <a:ahLst/>
              <a:cxnLst/>
              <a:rect l="l" t="t" r="r" b="b"/>
              <a:pathLst>
                <a:path w="964" h="229" extrusionOk="0">
                  <a:moveTo>
                    <a:pt x="453" y="0"/>
                  </a:moveTo>
                  <a:cubicBezTo>
                    <a:pt x="318" y="0"/>
                    <a:pt x="185" y="30"/>
                    <a:pt x="60" y="87"/>
                  </a:cubicBezTo>
                  <a:cubicBezTo>
                    <a:pt x="0" y="127"/>
                    <a:pt x="32" y="217"/>
                    <a:pt x="93" y="217"/>
                  </a:cubicBezTo>
                  <a:cubicBezTo>
                    <a:pt x="105" y="217"/>
                    <a:pt x="118" y="213"/>
                    <a:pt x="132" y="206"/>
                  </a:cubicBezTo>
                  <a:cubicBezTo>
                    <a:pt x="241" y="165"/>
                    <a:pt x="353" y="145"/>
                    <a:pt x="465" y="145"/>
                  </a:cubicBezTo>
                  <a:cubicBezTo>
                    <a:pt x="585" y="145"/>
                    <a:pt x="705" y="168"/>
                    <a:pt x="822" y="218"/>
                  </a:cubicBezTo>
                  <a:cubicBezTo>
                    <a:pt x="834" y="225"/>
                    <a:pt x="846" y="229"/>
                    <a:pt x="857" y="229"/>
                  </a:cubicBezTo>
                  <a:cubicBezTo>
                    <a:pt x="916" y="229"/>
                    <a:pt x="963" y="140"/>
                    <a:pt x="894" y="111"/>
                  </a:cubicBezTo>
                  <a:cubicBezTo>
                    <a:pt x="750" y="36"/>
                    <a:pt x="601" y="0"/>
                    <a:pt x="453" y="0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6"/>
            <p:cNvSpPr/>
            <p:nvPr/>
          </p:nvSpPr>
          <p:spPr>
            <a:xfrm>
              <a:off x="4119250" y="2984825"/>
              <a:ext cx="5375" cy="14400"/>
            </a:xfrm>
            <a:custGeom>
              <a:avLst/>
              <a:gdLst/>
              <a:ahLst/>
              <a:cxnLst/>
              <a:rect l="l" t="t" r="r" b="b"/>
              <a:pathLst>
                <a:path w="215" h="576" extrusionOk="0">
                  <a:moveTo>
                    <a:pt x="109" y="0"/>
                  </a:moveTo>
                  <a:cubicBezTo>
                    <a:pt x="63" y="0"/>
                    <a:pt x="18" y="30"/>
                    <a:pt x="13" y="92"/>
                  </a:cubicBezTo>
                  <a:cubicBezTo>
                    <a:pt x="13" y="223"/>
                    <a:pt x="1" y="354"/>
                    <a:pt x="1" y="461"/>
                  </a:cubicBezTo>
                  <a:cubicBezTo>
                    <a:pt x="1" y="537"/>
                    <a:pt x="58" y="576"/>
                    <a:pt x="112" y="576"/>
                  </a:cubicBezTo>
                  <a:cubicBezTo>
                    <a:pt x="159" y="576"/>
                    <a:pt x="203" y="546"/>
                    <a:pt x="203" y="485"/>
                  </a:cubicBezTo>
                  <a:cubicBezTo>
                    <a:pt x="203" y="354"/>
                    <a:pt x="215" y="223"/>
                    <a:pt x="215" y="115"/>
                  </a:cubicBezTo>
                  <a:cubicBezTo>
                    <a:pt x="215" y="39"/>
                    <a:pt x="161" y="0"/>
                    <a:pt x="109" y="0"/>
                  </a:cubicBezTo>
                  <a:close/>
                </a:path>
              </a:pathLst>
            </a:custGeom>
            <a:solidFill>
              <a:srgbClr val="3E27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6"/>
            <p:cNvSpPr/>
            <p:nvPr/>
          </p:nvSpPr>
          <p:spPr>
            <a:xfrm>
              <a:off x="4076700" y="2981850"/>
              <a:ext cx="5675" cy="14425"/>
            </a:xfrm>
            <a:custGeom>
              <a:avLst/>
              <a:gdLst/>
              <a:ahLst/>
              <a:cxnLst/>
              <a:rect l="l" t="t" r="r" b="b"/>
              <a:pathLst>
                <a:path w="227" h="577" extrusionOk="0">
                  <a:moveTo>
                    <a:pt x="120" y="0"/>
                  </a:moveTo>
                  <a:cubicBezTo>
                    <a:pt x="74" y="0"/>
                    <a:pt x="29" y="30"/>
                    <a:pt x="24" y="92"/>
                  </a:cubicBezTo>
                  <a:cubicBezTo>
                    <a:pt x="24" y="234"/>
                    <a:pt x="0" y="354"/>
                    <a:pt x="0" y="473"/>
                  </a:cubicBezTo>
                  <a:cubicBezTo>
                    <a:pt x="0" y="541"/>
                    <a:pt x="59" y="577"/>
                    <a:pt x="114" y="577"/>
                  </a:cubicBezTo>
                  <a:cubicBezTo>
                    <a:pt x="165" y="577"/>
                    <a:pt x="214" y="547"/>
                    <a:pt x="214" y="485"/>
                  </a:cubicBezTo>
                  <a:cubicBezTo>
                    <a:pt x="214" y="354"/>
                    <a:pt x="226" y="234"/>
                    <a:pt x="226" y="115"/>
                  </a:cubicBezTo>
                  <a:cubicBezTo>
                    <a:pt x="226" y="39"/>
                    <a:pt x="172" y="0"/>
                    <a:pt x="120" y="0"/>
                  </a:cubicBezTo>
                  <a:close/>
                </a:path>
              </a:pathLst>
            </a:custGeom>
            <a:solidFill>
              <a:srgbClr val="3E27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6"/>
            <p:cNvSpPr/>
            <p:nvPr/>
          </p:nvSpPr>
          <p:spPr>
            <a:xfrm>
              <a:off x="4176100" y="3003750"/>
              <a:ext cx="17775" cy="12875"/>
            </a:xfrm>
            <a:custGeom>
              <a:avLst/>
              <a:gdLst/>
              <a:ahLst/>
              <a:cxnLst/>
              <a:rect l="l" t="t" r="r" b="b"/>
              <a:pathLst>
                <a:path w="711" h="515" extrusionOk="0">
                  <a:moveTo>
                    <a:pt x="607" y="1"/>
                  </a:moveTo>
                  <a:cubicBezTo>
                    <a:pt x="603" y="1"/>
                    <a:pt x="600" y="1"/>
                    <a:pt x="596" y="1"/>
                  </a:cubicBezTo>
                  <a:cubicBezTo>
                    <a:pt x="358" y="49"/>
                    <a:pt x="144" y="204"/>
                    <a:pt x="25" y="406"/>
                  </a:cubicBezTo>
                  <a:cubicBezTo>
                    <a:pt x="0" y="463"/>
                    <a:pt x="48" y="515"/>
                    <a:pt x="92" y="515"/>
                  </a:cubicBezTo>
                  <a:cubicBezTo>
                    <a:pt x="113" y="515"/>
                    <a:pt x="132" y="504"/>
                    <a:pt x="144" y="478"/>
                  </a:cubicBezTo>
                  <a:cubicBezTo>
                    <a:pt x="251" y="299"/>
                    <a:pt x="417" y="180"/>
                    <a:pt x="620" y="144"/>
                  </a:cubicBezTo>
                  <a:cubicBezTo>
                    <a:pt x="711" y="122"/>
                    <a:pt x="682" y="1"/>
                    <a:pt x="607" y="1"/>
                  </a:cubicBezTo>
                  <a:close/>
                </a:path>
              </a:pathLst>
            </a:custGeom>
            <a:solidFill>
              <a:srgbClr val="FFAB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6"/>
            <p:cNvSpPr/>
            <p:nvPr/>
          </p:nvSpPr>
          <p:spPr>
            <a:xfrm>
              <a:off x="4088150" y="3042275"/>
              <a:ext cx="27025" cy="7225"/>
            </a:xfrm>
            <a:custGeom>
              <a:avLst/>
              <a:gdLst/>
              <a:ahLst/>
              <a:cxnLst/>
              <a:rect l="l" t="t" r="r" b="b"/>
              <a:pathLst>
                <a:path w="1081" h="289" extrusionOk="0">
                  <a:moveTo>
                    <a:pt x="1020" y="0"/>
                  </a:moveTo>
                  <a:cubicBezTo>
                    <a:pt x="1012" y="0"/>
                    <a:pt x="1004" y="3"/>
                    <a:pt x="995" y="8"/>
                  </a:cubicBezTo>
                  <a:cubicBezTo>
                    <a:pt x="831" y="122"/>
                    <a:pt x="651" y="176"/>
                    <a:pt x="469" y="176"/>
                  </a:cubicBezTo>
                  <a:cubicBezTo>
                    <a:pt x="345" y="176"/>
                    <a:pt x="222" y="151"/>
                    <a:pt x="102" y="103"/>
                  </a:cubicBezTo>
                  <a:cubicBezTo>
                    <a:pt x="95" y="101"/>
                    <a:pt x="89" y="100"/>
                    <a:pt x="83" y="100"/>
                  </a:cubicBezTo>
                  <a:cubicBezTo>
                    <a:pt x="33" y="100"/>
                    <a:pt x="1" y="179"/>
                    <a:pt x="54" y="211"/>
                  </a:cubicBezTo>
                  <a:cubicBezTo>
                    <a:pt x="182" y="263"/>
                    <a:pt x="316" y="289"/>
                    <a:pt x="449" y="289"/>
                  </a:cubicBezTo>
                  <a:cubicBezTo>
                    <a:pt x="651" y="289"/>
                    <a:pt x="851" y="230"/>
                    <a:pt x="1030" y="115"/>
                  </a:cubicBezTo>
                  <a:cubicBezTo>
                    <a:pt x="1081" y="75"/>
                    <a:pt x="1063" y="0"/>
                    <a:pt x="1020" y="0"/>
                  </a:cubicBezTo>
                  <a:close/>
                </a:path>
              </a:pathLst>
            </a:custGeom>
            <a:solidFill>
              <a:srgbClr val="3E27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6"/>
            <p:cNvSpPr/>
            <p:nvPr/>
          </p:nvSpPr>
          <p:spPr>
            <a:xfrm>
              <a:off x="4067175" y="2876225"/>
              <a:ext cx="217300" cy="354975"/>
            </a:xfrm>
            <a:custGeom>
              <a:avLst/>
              <a:gdLst/>
              <a:ahLst/>
              <a:cxnLst/>
              <a:rect l="l" t="t" r="r" b="b"/>
              <a:pathLst>
                <a:path w="8692" h="14199" extrusionOk="0">
                  <a:moveTo>
                    <a:pt x="3224" y="0"/>
                  </a:moveTo>
                  <a:cubicBezTo>
                    <a:pt x="1937" y="0"/>
                    <a:pt x="535" y="384"/>
                    <a:pt x="202" y="1602"/>
                  </a:cubicBezTo>
                  <a:cubicBezTo>
                    <a:pt x="0" y="2376"/>
                    <a:pt x="405" y="3209"/>
                    <a:pt x="1012" y="3745"/>
                  </a:cubicBezTo>
                  <a:cubicBezTo>
                    <a:pt x="1619" y="4257"/>
                    <a:pt x="2393" y="4543"/>
                    <a:pt x="3155" y="4793"/>
                  </a:cubicBezTo>
                  <a:cubicBezTo>
                    <a:pt x="2881" y="5031"/>
                    <a:pt x="2869" y="5483"/>
                    <a:pt x="2965" y="5829"/>
                  </a:cubicBezTo>
                  <a:cubicBezTo>
                    <a:pt x="3048" y="6162"/>
                    <a:pt x="3239" y="6484"/>
                    <a:pt x="3417" y="6793"/>
                  </a:cubicBezTo>
                  <a:cubicBezTo>
                    <a:pt x="3596" y="7103"/>
                    <a:pt x="3774" y="7436"/>
                    <a:pt x="3798" y="7793"/>
                  </a:cubicBezTo>
                  <a:cubicBezTo>
                    <a:pt x="3810" y="8150"/>
                    <a:pt x="3679" y="8508"/>
                    <a:pt x="3512" y="8817"/>
                  </a:cubicBezTo>
                  <a:cubicBezTo>
                    <a:pt x="3346" y="9127"/>
                    <a:pt x="3143" y="9436"/>
                    <a:pt x="2988" y="9770"/>
                  </a:cubicBezTo>
                  <a:cubicBezTo>
                    <a:pt x="2858" y="10091"/>
                    <a:pt x="2786" y="10484"/>
                    <a:pt x="2917" y="10829"/>
                  </a:cubicBezTo>
                  <a:cubicBezTo>
                    <a:pt x="3034" y="11127"/>
                    <a:pt x="3330" y="11377"/>
                    <a:pt x="3638" y="11377"/>
                  </a:cubicBezTo>
                  <a:cubicBezTo>
                    <a:pt x="3676" y="11377"/>
                    <a:pt x="3713" y="11373"/>
                    <a:pt x="3750" y="11365"/>
                  </a:cubicBezTo>
                  <a:cubicBezTo>
                    <a:pt x="4120" y="11294"/>
                    <a:pt x="4481" y="11236"/>
                    <a:pt x="4847" y="11236"/>
                  </a:cubicBezTo>
                  <a:cubicBezTo>
                    <a:pt x="5093" y="11236"/>
                    <a:pt x="5342" y="11262"/>
                    <a:pt x="5596" y="11329"/>
                  </a:cubicBezTo>
                  <a:cubicBezTo>
                    <a:pt x="6215" y="11484"/>
                    <a:pt x="6798" y="11841"/>
                    <a:pt x="7156" y="12377"/>
                  </a:cubicBezTo>
                  <a:cubicBezTo>
                    <a:pt x="7513" y="12913"/>
                    <a:pt x="7620" y="13627"/>
                    <a:pt x="7346" y="14199"/>
                  </a:cubicBezTo>
                  <a:cubicBezTo>
                    <a:pt x="7953" y="13734"/>
                    <a:pt x="8358" y="13008"/>
                    <a:pt x="8525" y="12246"/>
                  </a:cubicBezTo>
                  <a:cubicBezTo>
                    <a:pt x="8692" y="11508"/>
                    <a:pt x="8573" y="10710"/>
                    <a:pt x="8215" y="10020"/>
                  </a:cubicBezTo>
                  <a:cubicBezTo>
                    <a:pt x="7977" y="9567"/>
                    <a:pt x="7620" y="9186"/>
                    <a:pt x="7453" y="8698"/>
                  </a:cubicBezTo>
                  <a:cubicBezTo>
                    <a:pt x="7132" y="7769"/>
                    <a:pt x="7560" y="6781"/>
                    <a:pt x="7739" y="5805"/>
                  </a:cubicBezTo>
                  <a:cubicBezTo>
                    <a:pt x="7989" y="4471"/>
                    <a:pt x="7727" y="3043"/>
                    <a:pt x="6929" y="1923"/>
                  </a:cubicBezTo>
                  <a:cubicBezTo>
                    <a:pt x="6156" y="804"/>
                    <a:pt x="4870" y="66"/>
                    <a:pt x="3512" y="7"/>
                  </a:cubicBezTo>
                  <a:cubicBezTo>
                    <a:pt x="3417" y="2"/>
                    <a:pt x="3321" y="0"/>
                    <a:pt x="3224" y="0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6"/>
            <p:cNvSpPr/>
            <p:nvPr/>
          </p:nvSpPr>
          <p:spPr>
            <a:xfrm>
              <a:off x="4076700" y="3004550"/>
              <a:ext cx="16200" cy="29675"/>
            </a:xfrm>
            <a:custGeom>
              <a:avLst/>
              <a:gdLst/>
              <a:ahLst/>
              <a:cxnLst/>
              <a:rect l="l" t="t" r="r" b="b"/>
              <a:pathLst>
                <a:path w="648" h="1187" extrusionOk="0">
                  <a:moveTo>
                    <a:pt x="516" y="1"/>
                  </a:moveTo>
                  <a:cubicBezTo>
                    <a:pt x="488" y="1"/>
                    <a:pt x="462" y="16"/>
                    <a:pt x="452" y="53"/>
                  </a:cubicBezTo>
                  <a:cubicBezTo>
                    <a:pt x="405" y="291"/>
                    <a:pt x="274" y="469"/>
                    <a:pt x="48" y="589"/>
                  </a:cubicBezTo>
                  <a:cubicBezTo>
                    <a:pt x="0" y="600"/>
                    <a:pt x="0" y="660"/>
                    <a:pt x="24" y="696"/>
                  </a:cubicBezTo>
                  <a:cubicBezTo>
                    <a:pt x="119" y="898"/>
                    <a:pt x="274" y="1065"/>
                    <a:pt x="476" y="1184"/>
                  </a:cubicBezTo>
                  <a:cubicBezTo>
                    <a:pt x="486" y="1186"/>
                    <a:pt x="495" y="1187"/>
                    <a:pt x="504" y="1187"/>
                  </a:cubicBezTo>
                  <a:cubicBezTo>
                    <a:pt x="595" y="1187"/>
                    <a:pt x="647" y="1085"/>
                    <a:pt x="572" y="1053"/>
                  </a:cubicBezTo>
                  <a:cubicBezTo>
                    <a:pt x="405" y="958"/>
                    <a:pt x="286" y="839"/>
                    <a:pt x="202" y="672"/>
                  </a:cubicBezTo>
                  <a:cubicBezTo>
                    <a:pt x="405" y="541"/>
                    <a:pt x="560" y="350"/>
                    <a:pt x="595" y="100"/>
                  </a:cubicBezTo>
                  <a:cubicBezTo>
                    <a:pt x="610" y="42"/>
                    <a:pt x="561" y="1"/>
                    <a:pt x="516" y="1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6"/>
            <p:cNvSpPr/>
            <p:nvPr/>
          </p:nvSpPr>
          <p:spPr>
            <a:xfrm>
              <a:off x="4020425" y="3270350"/>
              <a:ext cx="239050" cy="275850"/>
            </a:xfrm>
            <a:custGeom>
              <a:avLst/>
              <a:gdLst/>
              <a:ahLst/>
              <a:cxnLst/>
              <a:rect l="l" t="t" r="r" b="b"/>
              <a:pathLst>
                <a:path w="9562" h="11034" extrusionOk="0">
                  <a:moveTo>
                    <a:pt x="5939" y="0"/>
                  </a:moveTo>
                  <a:cubicBezTo>
                    <a:pt x="5856" y="0"/>
                    <a:pt x="5773" y="13"/>
                    <a:pt x="5692" y="41"/>
                  </a:cubicBezTo>
                  <a:lnTo>
                    <a:pt x="584" y="1887"/>
                  </a:lnTo>
                  <a:cubicBezTo>
                    <a:pt x="203" y="2041"/>
                    <a:pt x="1" y="2470"/>
                    <a:pt x="144" y="2863"/>
                  </a:cubicBezTo>
                  <a:lnTo>
                    <a:pt x="2906" y="10542"/>
                  </a:lnTo>
                  <a:cubicBezTo>
                    <a:pt x="3026" y="10838"/>
                    <a:pt x="3311" y="11034"/>
                    <a:pt x="3611" y="11034"/>
                  </a:cubicBezTo>
                  <a:cubicBezTo>
                    <a:pt x="3698" y="11034"/>
                    <a:pt x="3785" y="11018"/>
                    <a:pt x="3870" y="10983"/>
                  </a:cubicBezTo>
                  <a:lnTo>
                    <a:pt x="8978" y="9137"/>
                  </a:lnTo>
                  <a:cubicBezTo>
                    <a:pt x="9371" y="8995"/>
                    <a:pt x="9561" y="8554"/>
                    <a:pt x="9430" y="8173"/>
                  </a:cubicBezTo>
                  <a:lnTo>
                    <a:pt x="6656" y="494"/>
                  </a:lnTo>
                  <a:cubicBezTo>
                    <a:pt x="6544" y="184"/>
                    <a:pt x="6246" y="0"/>
                    <a:pt x="5939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6"/>
            <p:cNvSpPr/>
            <p:nvPr/>
          </p:nvSpPr>
          <p:spPr>
            <a:xfrm>
              <a:off x="4204675" y="3181175"/>
              <a:ext cx="159275" cy="266125"/>
            </a:xfrm>
            <a:custGeom>
              <a:avLst/>
              <a:gdLst/>
              <a:ahLst/>
              <a:cxnLst/>
              <a:rect l="l" t="t" r="r" b="b"/>
              <a:pathLst>
                <a:path w="6371" h="10645" extrusionOk="0">
                  <a:moveTo>
                    <a:pt x="1525" y="1"/>
                  </a:moveTo>
                  <a:lnTo>
                    <a:pt x="1" y="3025"/>
                  </a:lnTo>
                  <a:cubicBezTo>
                    <a:pt x="1203" y="4489"/>
                    <a:pt x="2453" y="7835"/>
                    <a:pt x="2453" y="7835"/>
                  </a:cubicBezTo>
                  <a:cubicBezTo>
                    <a:pt x="2275" y="7871"/>
                    <a:pt x="1834" y="7954"/>
                    <a:pt x="1263" y="8049"/>
                  </a:cubicBezTo>
                  <a:cubicBezTo>
                    <a:pt x="1418" y="8906"/>
                    <a:pt x="1346" y="9787"/>
                    <a:pt x="1203" y="10645"/>
                  </a:cubicBezTo>
                  <a:cubicBezTo>
                    <a:pt x="3513" y="10585"/>
                    <a:pt x="6049" y="10216"/>
                    <a:pt x="6240" y="9061"/>
                  </a:cubicBezTo>
                  <a:cubicBezTo>
                    <a:pt x="6371" y="8311"/>
                    <a:pt x="3192" y="2417"/>
                    <a:pt x="1525" y="1"/>
                  </a:cubicBezTo>
                  <a:close/>
                </a:path>
              </a:pathLst>
            </a:custGeom>
            <a:solidFill>
              <a:srgbClr val="B26B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6"/>
            <p:cNvSpPr/>
            <p:nvPr/>
          </p:nvSpPr>
          <p:spPr>
            <a:xfrm>
              <a:off x="4146050" y="3421375"/>
              <a:ext cx="2100" cy="3300"/>
            </a:xfrm>
            <a:custGeom>
              <a:avLst/>
              <a:gdLst/>
              <a:ahLst/>
              <a:cxnLst/>
              <a:rect l="l" t="t" r="r" b="b"/>
              <a:pathLst>
                <a:path w="84" h="132" extrusionOk="0">
                  <a:moveTo>
                    <a:pt x="84" y="1"/>
                  </a:moveTo>
                  <a:cubicBezTo>
                    <a:pt x="60" y="48"/>
                    <a:pt x="24" y="96"/>
                    <a:pt x="0" y="120"/>
                  </a:cubicBezTo>
                  <a:cubicBezTo>
                    <a:pt x="24" y="120"/>
                    <a:pt x="60" y="132"/>
                    <a:pt x="84" y="132"/>
                  </a:cubicBezTo>
                  <a:lnTo>
                    <a:pt x="84" y="1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6"/>
            <p:cNvSpPr/>
            <p:nvPr/>
          </p:nvSpPr>
          <p:spPr>
            <a:xfrm>
              <a:off x="4037400" y="3382400"/>
              <a:ext cx="201525" cy="86325"/>
            </a:xfrm>
            <a:custGeom>
              <a:avLst/>
              <a:gdLst/>
              <a:ahLst/>
              <a:cxnLst/>
              <a:rect l="l" t="t" r="r" b="b"/>
              <a:pathLst>
                <a:path w="8061" h="3453" extrusionOk="0">
                  <a:moveTo>
                    <a:pt x="7954" y="0"/>
                  </a:moveTo>
                  <a:cubicBezTo>
                    <a:pt x="6549" y="250"/>
                    <a:pt x="4465" y="643"/>
                    <a:pt x="4465" y="643"/>
                  </a:cubicBezTo>
                  <a:lnTo>
                    <a:pt x="3120" y="131"/>
                  </a:lnTo>
                  <a:lnTo>
                    <a:pt x="1334" y="226"/>
                  </a:lnTo>
                  <a:cubicBezTo>
                    <a:pt x="1405" y="500"/>
                    <a:pt x="1632" y="738"/>
                    <a:pt x="1929" y="822"/>
                  </a:cubicBezTo>
                  <a:lnTo>
                    <a:pt x="2322" y="917"/>
                  </a:lnTo>
                  <a:lnTo>
                    <a:pt x="1572" y="1215"/>
                  </a:lnTo>
                  <a:lnTo>
                    <a:pt x="560" y="1000"/>
                  </a:lnTo>
                  <a:cubicBezTo>
                    <a:pt x="515" y="979"/>
                    <a:pt x="469" y="970"/>
                    <a:pt x="424" y="970"/>
                  </a:cubicBezTo>
                  <a:cubicBezTo>
                    <a:pt x="287" y="970"/>
                    <a:pt x="155" y="1057"/>
                    <a:pt x="84" y="1191"/>
                  </a:cubicBezTo>
                  <a:cubicBezTo>
                    <a:pt x="0" y="1381"/>
                    <a:pt x="72" y="1607"/>
                    <a:pt x="250" y="1691"/>
                  </a:cubicBezTo>
                  <a:lnTo>
                    <a:pt x="262" y="1691"/>
                  </a:lnTo>
                  <a:cubicBezTo>
                    <a:pt x="215" y="1727"/>
                    <a:pt x="179" y="1774"/>
                    <a:pt x="155" y="1834"/>
                  </a:cubicBezTo>
                  <a:cubicBezTo>
                    <a:pt x="72" y="2024"/>
                    <a:pt x="143" y="2239"/>
                    <a:pt x="322" y="2334"/>
                  </a:cubicBezTo>
                  <a:lnTo>
                    <a:pt x="334" y="2334"/>
                  </a:lnTo>
                  <a:cubicBezTo>
                    <a:pt x="298" y="2500"/>
                    <a:pt x="369" y="2691"/>
                    <a:pt x="536" y="2786"/>
                  </a:cubicBezTo>
                  <a:lnTo>
                    <a:pt x="1131" y="2977"/>
                  </a:lnTo>
                  <a:cubicBezTo>
                    <a:pt x="1108" y="2989"/>
                    <a:pt x="1108" y="3001"/>
                    <a:pt x="1108" y="3036"/>
                  </a:cubicBezTo>
                  <a:cubicBezTo>
                    <a:pt x="1084" y="3179"/>
                    <a:pt x="1155" y="3310"/>
                    <a:pt x="1310" y="3358"/>
                  </a:cubicBezTo>
                  <a:lnTo>
                    <a:pt x="2274" y="3453"/>
                  </a:lnTo>
                  <a:lnTo>
                    <a:pt x="2977" y="2989"/>
                  </a:lnTo>
                  <a:lnTo>
                    <a:pt x="4406" y="2465"/>
                  </a:lnTo>
                  <a:cubicBezTo>
                    <a:pt x="4931" y="2554"/>
                    <a:pt x="5983" y="2643"/>
                    <a:pt x="7179" y="2643"/>
                  </a:cubicBezTo>
                  <a:cubicBezTo>
                    <a:pt x="7421" y="2643"/>
                    <a:pt x="7668" y="2639"/>
                    <a:pt x="7918" y="2631"/>
                  </a:cubicBezTo>
                  <a:cubicBezTo>
                    <a:pt x="7954" y="2369"/>
                    <a:pt x="7989" y="2108"/>
                    <a:pt x="8013" y="1846"/>
                  </a:cubicBezTo>
                  <a:cubicBezTo>
                    <a:pt x="8061" y="1203"/>
                    <a:pt x="8061" y="595"/>
                    <a:pt x="7954" y="0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6"/>
            <p:cNvSpPr/>
            <p:nvPr/>
          </p:nvSpPr>
          <p:spPr>
            <a:xfrm>
              <a:off x="4269000" y="3377975"/>
              <a:ext cx="33575" cy="23225"/>
            </a:xfrm>
            <a:custGeom>
              <a:avLst/>
              <a:gdLst/>
              <a:ahLst/>
              <a:cxnLst/>
              <a:rect l="l" t="t" r="r" b="b"/>
              <a:pathLst>
                <a:path w="1343" h="929" extrusionOk="0">
                  <a:moveTo>
                    <a:pt x="120" y="1"/>
                  </a:moveTo>
                  <a:cubicBezTo>
                    <a:pt x="51" y="1"/>
                    <a:pt x="1" y="111"/>
                    <a:pt x="83" y="141"/>
                  </a:cubicBezTo>
                  <a:cubicBezTo>
                    <a:pt x="500" y="320"/>
                    <a:pt x="869" y="582"/>
                    <a:pt x="1190" y="903"/>
                  </a:cubicBezTo>
                  <a:cubicBezTo>
                    <a:pt x="1208" y="921"/>
                    <a:pt x="1227" y="929"/>
                    <a:pt x="1245" y="929"/>
                  </a:cubicBezTo>
                  <a:cubicBezTo>
                    <a:pt x="1299" y="929"/>
                    <a:pt x="1342" y="859"/>
                    <a:pt x="1297" y="796"/>
                  </a:cubicBezTo>
                  <a:cubicBezTo>
                    <a:pt x="976" y="463"/>
                    <a:pt x="583" y="201"/>
                    <a:pt x="154" y="10"/>
                  </a:cubicBezTo>
                  <a:cubicBezTo>
                    <a:pt x="143" y="4"/>
                    <a:pt x="131" y="1"/>
                    <a:pt x="120" y="1"/>
                  </a:cubicBezTo>
                  <a:close/>
                </a:path>
              </a:pathLst>
            </a:custGeom>
            <a:solidFill>
              <a:srgbClr val="8852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6"/>
            <p:cNvSpPr/>
            <p:nvPr/>
          </p:nvSpPr>
          <p:spPr>
            <a:xfrm>
              <a:off x="4276075" y="3371550"/>
              <a:ext cx="30300" cy="10575"/>
            </a:xfrm>
            <a:custGeom>
              <a:avLst/>
              <a:gdLst/>
              <a:ahLst/>
              <a:cxnLst/>
              <a:rect l="l" t="t" r="r" b="b"/>
              <a:pathLst>
                <a:path w="1212" h="423" extrusionOk="0">
                  <a:moveTo>
                    <a:pt x="97" y="0"/>
                  </a:moveTo>
                  <a:cubicBezTo>
                    <a:pt x="30" y="0"/>
                    <a:pt x="0" y="127"/>
                    <a:pt x="86" y="148"/>
                  </a:cubicBezTo>
                  <a:lnTo>
                    <a:pt x="1062" y="422"/>
                  </a:lnTo>
                  <a:cubicBezTo>
                    <a:pt x="1066" y="423"/>
                    <a:pt x="1071" y="423"/>
                    <a:pt x="1075" y="423"/>
                  </a:cubicBezTo>
                  <a:cubicBezTo>
                    <a:pt x="1173" y="423"/>
                    <a:pt x="1212" y="302"/>
                    <a:pt x="1109" y="267"/>
                  </a:cubicBezTo>
                  <a:lnTo>
                    <a:pt x="121" y="6"/>
                  </a:lnTo>
                  <a:cubicBezTo>
                    <a:pt x="113" y="2"/>
                    <a:pt x="105" y="0"/>
                    <a:pt x="97" y="0"/>
                  </a:cubicBezTo>
                  <a:close/>
                </a:path>
              </a:pathLst>
            </a:custGeom>
            <a:solidFill>
              <a:srgbClr val="8852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6"/>
            <p:cNvSpPr/>
            <p:nvPr/>
          </p:nvSpPr>
          <p:spPr>
            <a:xfrm>
              <a:off x="4216300" y="3209825"/>
              <a:ext cx="12725" cy="70625"/>
            </a:xfrm>
            <a:custGeom>
              <a:avLst/>
              <a:gdLst/>
              <a:ahLst/>
              <a:cxnLst/>
              <a:rect l="l" t="t" r="r" b="b"/>
              <a:pathLst>
                <a:path w="509" h="2825" extrusionOk="0">
                  <a:moveTo>
                    <a:pt x="421" y="0"/>
                  </a:moveTo>
                  <a:cubicBezTo>
                    <a:pt x="388" y="0"/>
                    <a:pt x="355" y="17"/>
                    <a:pt x="345" y="57"/>
                  </a:cubicBezTo>
                  <a:cubicBezTo>
                    <a:pt x="12" y="950"/>
                    <a:pt x="0" y="1879"/>
                    <a:pt x="286" y="2772"/>
                  </a:cubicBezTo>
                  <a:cubicBezTo>
                    <a:pt x="295" y="2809"/>
                    <a:pt x="324" y="2824"/>
                    <a:pt x="354" y="2824"/>
                  </a:cubicBezTo>
                  <a:cubicBezTo>
                    <a:pt x="401" y="2824"/>
                    <a:pt x="450" y="2787"/>
                    <a:pt x="429" y="2736"/>
                  </a:cubicBezTo>
                  <a:cubicBezTo>
                    <a:pt x="143" y="1855"/>
                    <a:pt x="179" y="950"/>
                    <a:pt x="488" y="81"/>
                  </a:cubicBezTo>
                  <a:cubicBezTo>
                    <a:pt x="509" y="32"/>
                    <a:pt x="465" y="0"/>
                    <a:pt x="421" y="0"/>
                  </a:cubicBezTo>
                  <a:close/>
                </a:path>
              </a:pathLst>
            </a:custGeom>
            <a:solidFill>
              <a:srgbClr val="8852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6"/>
            <p:cNvSpPr/>
            <p:nvPr/>
          </p:nvSpPr>
          <p:spPr>
            <a:xfrm>
              <a:off x="4225850" y="3238125"/>
              <a:ext cx="8500" cy="18950"/>
            </a:xfrm>
            <a:custGeom>
              <a:avLst/>
              <a:gdLst/>
              <a:ahLst/>
              <a:cxnLst/>
              <a:rect l="l" t="t" r="r" b="b"/>
              <a:pathLst>
                <a:path w="340" h="758" extrusionOk="0">
                  <a:moveTo>
                    <a:pt x="248" y="1"/>
                  </a:moveTo>
                  <a:cubicBezTo>
                    <a:pt x="220" y="1"/>
                    <a:pt x="194" y="18"/>
                    <a:pt x="190" y="56"/>
                  </a:cubicBezTo>
                  <a:cubicBezTo>
                    <a:pt x="118" y="259"/>
                    <a:pt x="70" y="461"/>
                    <a:pt x="23" y="663"/>
                  </a:cubicBezTo>
                  <a:cubicBezTo>
                    <a:pt x="1" y="722"/>
                    <a:pt x="51" y="758"/>
                    <a:pt x="98" y="758"/>
                  </a:cubicBezTo>
                  <a:cubicBezTo>
                    <a:pt x="128" y="758"/>
                    <a:pt x="156" y="743"/>
                    <a:pt x="166" y="711"/>
                  </a:cubicBezTo>
                  <a:lnTo>
                    <a:pt x="332" y="104"/>
                  </a:lnTo>
                  <a:cubicBezTo>
                    <a:pt x="340" y="39"/>
                    <a:pt x="291" y="1"/>
                    <a:pt x="248" y="1"/>
                  </a:cubicBezTo>
                  <a:close/>
                </a:path>
              </a:pathLst>
            </a:custGeom>
            <a:solidFill>
              <a:srgbClr val="8852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4" name="Google Shape;584;p36"/>
          <p:cNvGrpSpPr/>
          <p:nvPr/>
        </p:nvGrpSpPr>
        <p:grpSpPr>
          <a:xfrm>
            <a:off x="435414" y="382881"/>
            <a:ext cx="1567994" cy="2620004"/>
            <a:chOff x="3188175" y="2786775"/>
            <a:chExt cx="638200" cy="1510050"/>
          </a:xfrm>
        </p:grpSpPr>
        <p:sp>
          <p:nvSpPr>
            <p:cNvPr id="585" name="Google Shape;585;p36"/>
            <p:cNvSpPr/>
            <p:nvPr/>
          </p:nvSpPr>
          <p:spPr>
            <a:xfrm>
              <a:off x="3528700" y="3622600"/>
              <a:ext cx="150350" cy="604550"/>
            </a:xfrm>
            <a:custGeom>
              <a:avLst/>
              <a:gdLst/>
              <a:ahLst/>
              <a:cxnLst/>
              <a:rect l="l" t="t" r="r" b="b"/>
              <a:pathLst>
                <a:path w="6014" h="24182" extrusionOk="0">
                  <a:moveTo>
                    <a:pt x="4334" y="0"/>
                  </a:moveTo>
                  <a:lnTo>
                    <a:pt x="1" y="1132"/>
                  </a:lnTo>
                  <a:cubicBezTo>
                    <a:pt x="310" y="2441"/>
                    <a:pt x="822" y="4191"/>
                    <a:pt x="1310" y="5811"/>
                  </a:cubicBezTo>
                  <a:cubicBezTo>
                    <a:pt x="1906" y="7775"/>
                    <a:pt x="2489" y="9525"/>
                    <a:pt x="2656" y="10025"/>
                  </a:cubicBezTo>
                  <a:cubicBezTo>
                    <a:pt x="513" y="13574"/>
                    <a:pt x="1810" y="20301"/>
                    <a:pt x="1120" y="23456"/>
                  </a:cubicBezTo>
                  <a:lnTo>
                    <a:pt x="4346" y="24182"/>
                  </a:lnTo>
                  <a:cubicBezTo>
                    <a:pt x="4763" y="20217"/>
                    <a:pt x="5728" y="13585"/>
                    <a:pt x="6013" y="10014"/>
                  </a:cubicBezTo>
                  <a:cubicBezTo>
                    <a:pt x="5966" y="8597"/>
                    <a:pt x="5811" y="7228"/>
                    <a:pt x="5585" y="5870"/>
                  </a:cubicBezTo>
                  <a:cubicBezTo>
                    <a:pt x="5251" y="3918"/>
                    <a:pt x="4811" y="2001"/>
                    <a:pt x="4334" y="0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6"/>
            <p:cNvSpPr/>
            <p:nvPr/>
          </p:nvSpPr>
          <p:spPr>
            <a:xfrm>
              <a:off x="3528400" y="4176225"/>
              <a:ext cx="248875" cy="91725"/>
            </a:xfrm>
            <a:custGeom>
              <a:avLst/>
              <a:gdLst/>
              <a:ahLst/>
              <a:cxnLst/>
              <a:rect l="l" t="t" r="r" b="b"/>
              <a:pathLst>
                <a:path w="9955" h="3669" extrusionOk="0">
                  <a:moveTo>
                    <a:pt x="5326" y="1"/>
                  </a:moveTo>
                  <a:cubicBezTo>
                    <a:pt x="4756" y="1"/>
                    <a:pt x="4245" y="308"/>
                    <a:pt x="3942" y="799"/>
                  </a:cubicBezTo>
                  <a:cubicBezTo>
                    <a:pt x="3180" y="704"/>
                    <a:pt x="1608" y="442"/>
                    <a:pt x="846" y="334"/>
                  </a:cubicBezTo>
                  <a:cubicBezTo>
                    <a:pt x="48" y="1239"/>
                    <a:pt x="1" y="2442"/>
                    <a:pt x="1" y="3668"/>
                  </a:cubicBezTo>
                  <a:lnTo>
                    <a:pt x="9954" y="3263"/>
                  </a:lnTo>
                  <a:cubicBezTo>
                    <a:pt x="9407" y="2263"/>
                    <a:pt x="8407" y="1513"/>
                    <a:pt x="7287" y="1275"/>
                  </a:cubicBezTo>
                  <a:cubicBezTo>
                    <a:pt x="6513" y="1108"/>
                    <a:pt x="5787" y="680"/>
                    <a:pt x="5359" y="1"/>
                  </a:cubicBezTo>
                  <a:cubicBezTo>
                    <a:pt x="5348" y="1"/>
                    <a:pt x="5337" y="1"/>
                    <a:pt x="5326" y="1"/>
                  </a:cubicBezTo>
                  <a:close/>
                </a:path>
              </a:pathLst>
            </a:custGeom>
            <a:solidFill>
              <a:srgbClr val="C285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6"/>
            <p:cNvSpPr/>
            <p:nvPr/>
          </p:nvSpPr>
          <p:spPr>
            <a:xfrm>
              <a:off x="3523650" y="4257800"/>
              <a:ext cx="261050" cy="27700"/>
            </a:xfrm>
            <a:custGeom>
              <a:avLst/>
              <a:gdLst/>
              <a:ahLst/>
              <a:cxnLst/>
              <a:rect l="l" t="t" r="r" b="b"/>
              <a:pathLst>
                <a:path w="10442" h="1108" extrusionOk="0">
                  <a:moveTo>
                    <a:pt x="10335" y="0"/>
                  </a:moveTo>
                  <a:lnTo>
                    <a:pt x="0" y="405"/>
                  </a:lnTo>
                  <a:lnTo>
                    <a:pt x="0" y="1108"/>
                  </a:lnTo>
                  <a:lnTo>
                    <a:pt x="10442" y="691"/>
                  </a:lnTo>
                  <a:cubicBezTo>
                    <a:pt x="10430" y="346"/>
                    <a:pt x="10442" y="215"/>
                    <a:pt x="10335" y="0"/>
                  </a:cubicBezTo>
                  <a:close/>
                </a:path>
              </a:pathLst>
            </a:custGeom>
            <a:solidFill>
              <a:srgbClr val="A370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6"/>
            <p:cNvSpPr/>
            <p:nvPr/>
          </p:nvSpPr>
          <p:spPr>
            <a:xfrm>
              <a:off x="3370350" y="3621100"/>
              <a:ext cx="154800" cy="614700"/>
            </a:xfrm>
            <a:custGeom>
              <a:avLst/>
              <a:gdLst/>
              <a:ahLst/>
              <a:cxnLst/>
              <a:rect l="l" t="t" r="r" b="b"/>
              <a:pathLst>
                <a:path w="6192" h="24588" extrusionOk="0">
                  <a:moveTo>
                    <a:pt x="5251" y="1"/>
                  </a:moveTo>
                  <a:lnTo>
                    <a:pt x="739" y="799"/>
                  </a:lnTo>
                  <a:cubicBezTo>
                    <a:pt x="953" y="2204"/>
                    <a:pt x="1346" y="4132"/>
                    <a:pt x="1727" y="5859"/>
                  </a:cubicBezTo>
                  <a:cubicBezTo>
                    <a:pt x="2156" y="7823"/>
                    <a:pt x="2572" y="9550"/>
                    <a:pt x="2691" y="10038"/>
                  </a:cubicBezTo>
                  <a:cubicBezTo>
                    <a:pt x="215" y="13491"/>
                    <a:pt x="977" y="20420"/>
                    <a:pt x="0" y="23575"/>
                  </a:cubicBezTo>
                  <a:lnTo>
                    <a:pt x="3227" y="24587"/>
                  </a:lnTo>
                  <a:cubicBezTo>
                    <a:pt x="3989" y="20575"/>
                    <a:pt x="5513" y="13931"/>
                    <a:pt x="6108" y="10324"/>
                  </a:cubicBezTo>
                  <a:cubicBezTo>
                    <a:pt x="6192" y="8800"/>
                    <a:pt x="6132" y="7323"/>
                    <a:pt x="6013" y="5871"/>
                  </a:cubicBezTo>
                  <a:cubicBezTo>
                    <a:pt x="5846" y="3930"/>
                    <a:pt x="5549" y="2013"/>
                    <a:pt x="5251" y="1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6"/>
            <p:cNvSpPr/>
            <p:nvPr/>
          </p:nvSpPr>
          <p:spPr>
            <a:xfrm>
              <a:off x="3336425" y="4185175"/>
              <a:ext cx="253925" cy="93775"/>
            </a:xfrm>
            <a:custGeom>
              <a:avLst/>
              <a:gdLst/>
              <a:ahLst/>
              <a:cxnLst/>
              <a:rect l="l" t="t" r="r" b="b"/>
              <a:pathLst>
                <a:path w="10157" h="3751" extrusionOk="0">
                  <a:moveTo>
                    <a:pt x="1131" y="0"/>
                  </a:moveTo>
                  <a:cubicBezTo>
                    <a:pt x="238" y="857"/>
                    <a:pt x="84" y="2084"/>
                    <a:pt x="0" y="3322"/>
                  </a:cubicBezTo>
                  <a:lnTo>
                    <a:pt x="10156" y="3751"/>
                  </a:lnTo>
                  <a:cubicBezTo>
                    <a:pt x="9692" y="2703"/>
                    <a:pt x="8739" y="1846"/>
                    <a:pt x="7620" y="1512"/>
                  </a:cubicBezTo>
                  <a:cubicBezTo>
                    <a:pt x="6846" y="1274"/>
                    <a:pt x="6144" y="762"/>
                    <a:pt x="5739" y="48"/>
                  </a:cubicBezTo>
                  <a:cubicBezTo>
                    <a:pt x="5687" y="42"/>
                    <a:pt x="5635" y="40"/>
                    <a:pt x="5583" y="40"/>
                  </a:cubicBezTo>
                  <a:cubicBezTo>
                    <a:pt x="5065" y="40"/>
                    <a:pt x="4564" y="305"/>
                    <a:pt x="4239" y="738"/>
                  </a:cubicBezTo>
                  <a:cubicBezTo>
                    <a:pt x="3477" y="572"/>
                    <a:pt x="1893" y="167"/>
                    <a:pt x="1131" y="0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6"/>
            <p:cNvSpPr/>
            <p:nvPr/>
          </p:nvSpPr>
          <p:spPr>
            <a:xfrm>
              <a:off x="3330175" y="4267925"/>
              <a:ext cx="267300" cy="28900"/>
            </a:xfrm>
            <a:custGeom>
              <a:avLst/>
              <a:gdLst/>
              <a:ahLst/>
              <a:cxnLst/>
              <a:rect l="l" t="t" r="r" b="b"/>
              <a:pathLst>
                <a:path w="10692" h="1156" extrusionOk="0">
                  <a:moveTo>
                    <a:pt x="60" y="0"/>
                  </a:moveTo>
                  <a:cubicBezTo>
                    <a:pt x="36" y="238"/>
                    <a:pt x="24" y="476"/>
                    <a:pt x="0" y="703"/>
                  </a:cubicBezTo>
                  <a:lnTo>
                    <a:pt x="10656" y="1155"/>
                  </a:lnTo>
                  <a:cubicBezTo>
                    <a:pt x="10668" y="798"/>
                    <a:pt x="10692" y="679"/>
                    <a:pt x="10597" y="441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C2850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6"/>
            <p:cNvSpPr/>
            <p:nvPr/>
          </p:nvSpPr>
          <p:spPr>
            <a:xfrm>
              <a:off x="3345350" y="3454125"/>
              <a:ext cx="326550" cy="303925"/>
            </a:xfrm>
            <a:custGeom>
              <a:avLst/>
              <a:gdLst/>
              <a:ahLst/>
              <a:cxnLst/>
              <a:rect l="l" t="t" r="r" b="b"/>
              <a:pathLst>
                <a:path w="13062" h="12157" extrusionOk="0">
                  <a:moveTo>
                    <a:pt x="5191" y="1"/>
                  </a:moveTo>
                  <a:lnTo>
                    <a:pt x="3537" y="155"/>
                  </a:lnTo>
                  <a:lnTo>
                    <a:pt x="143" y="60"/>
                  </a:lnTo>
                  <a:lnTo>
                    <a:pt x="131" y="477"/>
                  </a:lnTo>
                  <a:lnTo>
                    <a:pt x="0" y="489"/>
                  </a:lnTo>
                  <a:cubicBezTo>
                    <a:pt x="24" y="870"/>
                    <a:pt x="72" y="1239"/>
                    <a:pt x="131" y="1608"/>
                  </a:cubicBezTo>
                  <a:cubicBezTo>
                    <a:pt x="131" y="1667"/>
                    <a:pt x="143" y="1727"/>
                    <a:pt x="167" y="1786"/>
                  </a:cubicBezTo>
                  <a:cubicBezTo>
                    <a:pt x="191" y="1977"/>
                    <a:pt x="227" y="2156"/>
                    <a:pt x="250" y="2358"/>
                  </a:cubicBezTo>
                  <a:cubicBezTo>
                    <a:pt x="739" y="5454"/>
                    <a:pt x="1655" y="8918"/>
                    <a:pt x="1953" y="11859"/>
                  </a:cubicBezTo>
                  <a:cubicBezTo>
                    <a:pt x="3226" y="11808"/>
                    <a:pt x="4499" y="11763"/>
                    <a:pt x="5760" y="11763"/>
                  </a:cubicBezTo>
                  <a:cubicBezTo>
                    <a:pt x="6267" y="11763"/>
                    <a:pt x="6773" y="11771"/>
                    <a:pt x="7275" y="11788"/>
                  </a:cubicBezTo>
                  <a:cubicBezTo>
                    <a:pt x="7216" y="10538"/>
                    <a:pt x="7108" y="9299"/>
                    <a:pt x="6966" y="8085"/>
                  </a:cubicBezTo>
                  <a:lnTo>
                    <a:pt x="6966" y="8085"/>
                  </a:lnTo>
                  <a:cubicBezTo>
                    <a:pt x="7335" y="9418"/>
                    <a:pt x="7644" y="10776"/>
                    <a:pt x="7906" y="12157"/>
                  </a:cubicBezTo>
                  <a:cubicBezTo>
                    <a:pt x="9609" y="11942"/>
                    <a:pt x="11359" y="11728"/>
                    <a:pt x="13062" y="11645"/>
                  </a:cubicBezTo>
                  <a:cubicBezTo>
                    <a:pt x="12609" y="8204"/>
                    <a:pt x="11811" y="4834"/>
                    <a:pt x="10609" y="1644"/>
                  </a:cubicBezTo>
                  <a:cubicBezTo>
                    <a:pt x="10478" y="1263"/>
                    <a:pt x="10323" y="894"/>
                    <a:pt x="10180" y="524"/>
                  </a:cubicBezTo>
                  <a:lnTo>
                    <a:pt x="10192" y="334"/>
                  </a:lnTo>
                  <a:lnTo>
                    <a:pt x="10109" y="334"/>
                  </a:lnTo>
                  <a:cubicBezTo>
                    <a:pt x="10109" y="310"/>
                    <a:pt x="10109" y="310"/>
                    <a:pt x="10085" y="298"/>
                  </a:cubicBezTo>
                  <a:lnTo>
                    <a:pt x="10025" y="334"/>
                  </a:lnTo>
                  <a:lnTo>
                    <a:pt x="5251" y="191"/>
                  </a:lnTo>
                  <a:cubicBezTo>
                    <a:pt x="5239" y="132"/>
                    <a:pt x="5203" y="60"/>
                    <a:pt x="5191" y="1"/>
                  </a:cubicBezTo>
                  <a:close/>
                </a:path>
              </a:pathLst>
            </a:custGeom>
            <a:solidFill>
              <a:srgbClr val="FF5C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6"/>
            <p:cNvSpPr/>
            <p:nvPr/>
          </p:nvSpPr>
          <p:spPr>
            <a:xfrm>
              <a:off x="3389700" y="3508625"/>
              <a:ext cx="65375" cy="41075"/>
            </a:xfrm>
            <a:custGeom>
              <a:avLst/>
              <a:gdLst/>
              <a:ahLst/>
              <a:cxnLst/>
              <a:rect l="l" t="t" r="r" b="b"/>
              <a:pathLst>
                <a:path w="2615" h="1643" extrusionOk="0">
                  <a:moveTo>
                    <a:pt x="2504" y="1"/>
                  </a:moveTo>
                  <a:cubicBezTo>
                    <a:pt x="2481" y="1"/>
                    <a:pt x="2458" y="11"/>
                    <a:pt x="2441" y="35"/>
                  </a:cubicBezTo>
                  <a:cubicBezTo>
                    <a:pt x="1905" y="845"/>
                    <a:pt x="1048" y="1369"/>
                    <a:pt x="96" y="1488"/>
                  </a:cubicBezTo>
                  <a:cubicBezTo>
                    <a:pt x="0" y="1500"/>
                    <a:pt x="24" y="1642"/>
                    <a:pt x="143" y="1642"/>
                  </a:cubicBezTo>
                  <a:cubicBezTo>
                    <a:pt x="1143" y="1511"/>
                    <a:pt x="2001" y="964"/>
                    <a:pt x="2572" y="130"/>
                  </a:cubicBezTo>
                  <a:cubicBezTo>
                    <a:pt x="2614" y="63"/>
                    <a:pt x="2560" y="1"/>
                    <a:pt x="2504" y="1"/>
                  </a:cubicBezTo>
                  <a:close/>
                </a:path>
              </a:pathLst>
            </a:custGeom>
            <a:solidFill>
              <a:srgbClr val="D44D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6"/>
            <p:cNvSpPr/>
            <p:nvPr/>
          </p:nvSpPr>
          <p:spPr>
            <a:xfrm>
              <a:off x="3573125" y="3495425"/>
              <a:ext cx="42050" cy="20100"/>
            </a:xfrm>
            <a:custGeom>
              <a:avLst/>
              <a:gdLst/>
              <a:ahLst/>
              <a:cxnLst/>
              <a:rect l="l" t="t" r="r" b="b"/>
              <a:pathLst>
                <a:path w="1682" h="804" extrusionOk="0">
                  <a:moveTo>
                    <a:pt x="98" y="0"/>
                  </a:moveTo>
                  <a:cubicBezTo>
                    <a:pt x="37" y="0"/>
                    <a:pt x="1" y="97"/>
                    <a:pt x="69" y="146"/>
                  </a:cubicBezTo>
                  <a:cubicBezTo>
                    <a:pt x="522" y="492"/>
                    <a:pt x="1022" y="706"/>
                    <a:pt x="1593" y="801"/>
                  </a:cubicBezTo>
                  <a:cubicBezTo>
                    <a:pt x="1599" y="803"/>
                    <a:pt x="1604" y="804"/>
                    <a:pt x="1609" y="804"/>
                  </a:cubicBezTo>
                  <a:cubicBezTo>
                    <a:pt x="1678" y="804"/>
                    <a:pt x="1682" y="658"/>
                    <a:pt x="1593" y="646"/>
                  </a:cubicBezTo>
                  <a:cubicBezTo>
                    <a:pt x="1057" y="551"/>
                    <a:pt x="581" y="349"/>
                    <a:pt x="141" y="15"/>
                  </a:cubicBezTo>
                  <a:cubicBezTo>
                    <a:pt x="126" y="5"/>
                    <a:pt x="111" y="0"/>
                    <a:pt x="98" y="0"/>
                  </a:cubicBezTo>
                  <a:close/>
                </a:path>
              </a:pathLst>
            </a:custGeom>
            <a:solidFill>
              <a:srgbClr val="D44D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6"/>
            <p:cNvSpPr/>
            <p:nvPr/>
          </p:nvSpPr>
          <p:spPr>
            <a:xfrm>
              <a:off x="3311125" y="3027225"/>
              <a:ext cx="372375" cy="479600"/>
            </a:xfrm>
            <a:custGeom>
              <a:avLst/>
              <a:gdLst/>
              <a:ahLst/>
              <a:cxnLst/>
              <a:rect l="l" t="t" r="r" b="b"/>
              <a:pathLst>
                <a:path w="14895" h="19184" extrusionOk="0">
                  <a:moveTo>
                    <a:pt x="5899" y="0"/>
                  </a:moveTo>
                  <a:cubicBezTo>
                    <a:pt x="5606" y="0"/>
                    <a:pt x="5314" y="28"/>
                    <a:pt x="5025" y="86"/>
                  </a:cubicBezTo>
                  <a:cubicBezTo>
                    <a:pt x="4417" y="205"/>
                    <a:pt x="3810" y="384"/>
                    <a:pt x="3215" y="598"/>
                  </a:cubicBezTo>
                  <a:cubicBezTo>
                    <a:pt x="2012" y="1039"/>
                    <a:pt x="1155" y="2110"/>
                    <a:pt x="1000" y="3372"/>
                  </a:cubicBezTo>
                  <a:cubicBezTo>
                    <a:pt x="464" y="7587"/>
                    <a:pt x="0" y="12505"/>
                    <a:pt x="310" y="16934"/>
                  </a:cubicBezTo>
                  <a:cubicBezTo>
                    <a:pt x="405" y="18148"/>
                    <a:pt x="1393" y="19112"/>
                    <a:pt x="2620" y="19172"/>
                  </a:cubicBezTo>
                  <a:cubicBezTo>
                    <a:pt x="2810" y="19180"/>
                    <a:pt x="3003" y="19184"/>
                    <a:pt x="3199" y="19184"/>
                  </a:cubicBezTo>
                  <a:cubicBezTo>
                    <a:pt x="6002" y="19184"/>
                    <a:pt x="9371" y="18426"/>
                    <a:pt x="11597" y="17981"/>
                  </a:cubicBezTo>
                  <a:cubicBezTo>
                    <a:pt x="14895" y="17660"/>
                    <a:pt x="11740" y="8921"/>
                    <a:pt x="11656" y="4408"/>
                  </a:cubicBezTo>
                  <a:cubicBezTo>
                    <a:pt x="11621" y="3241"/>
                    <a:pt x="11037" y="2134"/>
                    <a:pt x="10061" y="1491"/>
                  </a:cubicBezTo>
                  <a:cubicBezTo>
                    <a:pt x="8776" y="651"/>
                    <a:pt x="7328" y="0"/>
                    <a:pt x="5899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6"/>
            <p:cNvSpPr/>
            <p:nvPr/>
          </p:nvSpPr>
          <p:spPr>
            <a:xfrm>
              <a:off x="3777550" y="3064700"/>
              <a:ext cx="35450" cy="47450"/>
            </a:xfrm>
            <a:custGeom>
              <a:avLst/>
              <a:gdLst/>
              <a:ahLst/>
              <a:cxnLst/>
              <a:rect l="l" t="t" r="r" b="b"/>
              <a:pathLst>
                <a:path w="1418" h="1898" extrusionOk="0">
                  <a:moveTo>
                    <a:pt x="1194" y="0"/>
                  </a:moveTo>
                  <a:cubicBezTo>
                    <a:pt x="1125" y="0"/>
                    <a:pt x="1053" y="33"/>
                    <a:pt x="1000" y="99"/>
                  </a:cubicBezTo>
                  <a:lnTo>
                    <a:pt x="0" y="1576"/>
                  </a:lnTo>
                  <a:lnTo>
                    <a:pt x="1179" y="1897"/>
                  </a:lnTo>
                  <a:lnTo>
                    <a:pt x="1405" y="242"/>
                  </a:lnTo>
                  <a:cubicBezTo>
                    <a:pt x="1417" y="195"/>
                    <a:pt x="1393" y="111"/>
                    <a:pt x="1346" y="64"/>
                  </a:cubicBezTo>
                  <a:cubicBezTo>
                    <a:pt x="1303" y="21"/>
                    <a:pt x="1249" y="0"/>
                    <a:pt x="1194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6"/>
            <p:cNvSpPr/>
            <p:nvPr/>
          </p:nvSpPr>
          <p:spPr>
            <a:xfrm>
              <a:off x="3734375" y="3026400"/>
              <a:ext cx="92000" cy="128825"/>
            </a:xfrm>
            <a:custGeom>
              <a:avLst/>
              <a:gdLst/>
              <a:ahLst/>
              <a:cxnLst/>
              <a:rect l="l" t="t" r="r" b="b"/>
              <a:pathLst>
                <a:path w="3680" h="5153" extrusionOk="0">
                  <a:moveTo>
                    <a:pt x="3430" y="0"/>
                  </a:moveTo>
                  <a:cubicBezTo>
                    <a:pt x="3362" y="0"/>
                    <a:pt x="3299" y="30"/>
                    <a:pt x="3263" y="96"/>
                  </a:cubicBezTo>
                  <a:lnTo>
                    <a:pt x="60" y="4822"/>
                  </a:lnTo>
                  <a:cubicBezTo>
                    <a:pt x="1" y="4918"/>
                    <a:pt x="25" y="5060"/>
                    <a:pt x="120" y="5120"/>
                  </a:cubicBezTo>
                  <a:cubicBezTo>
                    <a:pt x="155" y="5142"/>
                    <a:pt x="195" y="5152"/>
                    <a:pt x="234" y="5152"/>
                  </a:cubicBezTo>
                  <a:cubicBezTo>
                    <a:pt x="303" y="5152"/>
                    <a:pt x="372" y="5121"/>
                    <a:pt x="418" y="5060"/>
                  </a:cubicBezTo>
                  <a:lnTo>
                    <a:pt x="3620" y="334"/>
                  </a:lnTo>
                  <a:cubicBezTo>
                    <a:pt x="3680" y="238"/>
                    <a:pt x="3668" y="96"/>
                    <a:pt x="3561" y="36"/>
                  </a:cubicBezTo>
                  <a:cubicBezTo>
                    <a:pt x="3519" y="13"/>
                    <a:pt x="3473" y="0"/>
                    <a:pt x="3430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6"/>
            <p:cNvSpPr/>
            <p:nvPr/>
          </p:nvSpPr>
          <p:spPr>
            <a:xfrm>
              <a:off x="3685575" y="3063075"/>
              <a:ext cx="131275" cy="289475"/>
            </a:xfrm>
            <a:custGeom>
              <a:avLst/>
              <a:gdLst/>
              <a:ahLst/>
              <a:cxnLst/>
              <a:rect l="l" t="t" r="r" b="b"/>
              <a:pathLst>
                <a:path w="5251" h="11579" extrusionOk="0">
                  <a:moveTo>
                    <a:pt x="3984" y="1"/>
                  </a:moveTo>
                  <a:cubicBezTo>
                    <a:pt x="3839" y="1"/>
                    <a:pt x="3696" y="88"/>
                    <a:pt x="3620" y="224"/>
                  </a:cubicBezTo>
                  <a:cubicBezTo>
                    <a:pt x="3536" y="403"/>
                    <a:pt x="3596" y="641"/>
                    <a:pt x="3763" y="748"/>
                  </a:cubicBezTo>
                  <a:lnTo>
                    <a:pt x="4132" y="986"/>
                  </a:lnTo>
                  <a:lnTo>
                    <a:pt x="4322" y="1653"/>
                  </a:lnTo>
                  <a:lnTo>
                    <a:pt x="4215" y="1760"/>
                  </a:lnTo>
                  <a:lnTo>
                    <a:pt x="4132" y="1486"/>
                  </a:lnTo>
                  <a:lnTo>
                    <a:pt x="3417" y="1129"/>
                  </a:lnTo>
                  <a:cubicBezTo>
                    <a:pt x="3363" y="1102"/>
                    <a:pt x="3305" y="1089"/>
                    <a:pt x="3246" y="1089"/>
                  </a:cubicBezTo>
                  <a:cubicBezTo>
                    <a:pt x="3098" y="1089"/>
                    <a:pt x="2950" y="1171"/>
                    <a:pt x="2882" y="1307"/>
                  </a:cubicBezTo>
                  <a:cubicBezTo>
                    <a:pt x="2822" y="1450"/>
                    <a:pt x="2822" y="1593"/>
                    <a:pt x="2893" y="1700"/>
                  </a:cubicBezTo>
                  <a:cubicBezTo>
                    <a:pt x="2849" y="1687"/>
                    <a:pt x="2804" y="1680"/>
                    <a:pt x="2759" y="1680"/>
                  </a:cubicBezTo>
                  <a:cubicBezTo>
                    <a:pt x="2610" y="1680"/>
                    <a:pt x="2469" y="1754"/>
                    <a:pt x="2405" y="1891"/>
                  </a:cubicBezTo>
                  <a:cubicBezTo>
                    <a:pt x="2346" y="2010"/>
                    <a:pt x="2346" y="2141"/>
                    <a:pt x="2405" y="2260"/>
                  </a:cubicBezTo>
                  <a:cubicBezTo>
                    <a:pt x="2393" y="2259"/>
                    <a:pt x="2382" y="2259"/>
                    <a:pt x="2370" y="2259"/>
                  </a:cubicBezTo>
                  <a:cubicBezTo>
                    <a:pt x="2217" y="2259"/>
                    <a:pt x="2078" y="2331"/>
                    <a:pt x="2000" y="2486"/>
                  </a:cubicBezTo>
                  <a:cubicBezTo>
                    <a:pt x="1905" y="2665"/>
                    <a:pt x="1965" y="2903"/>
                    <a:pt x="2131" y="3010"/>
                  </a:cubicBezTo>
                  <a:lnTo>
                    <a:pt x="2501" y="3248"/>
                  </a:lnTo>
                  <a:lnTo>
                    <a:pt x="2548" y="3415"/>
                  </a:lnTo>
                  <a:cubicBezTo>
                    <a:pt x="2346" y="3665"/>
                    <a:pt x="2239" y="3974"/>
                    <a:pt x="2250" y="4284"/>
                  </a:cubicBezTo>
                  <a:cubicBezTo>
                    <a:pt x="2143" y="4701"/>
                    <a:pt x="2012" y="5296"/>
                    <a:pt x="1965" y="5522"/>
                  </a:cubicBezTo>
                  <a:lnTo>
                    <a:pt x="1965" y="5534"/>
                  </a:lnTo>
                  <a:cubicBezTo>
                    <a:pt x="1810" y="6189"/>
                    <a:pt x="1584" y="6844"/>
                    <a:pt x="1346" y="7475"/>
                  </a:cubicBezTo>
                  <a:cubicBezTo>
                    <a:pt x="1238" y="7749"/>
                    <a:pt x="1072" y="7859"/>
                    <a:pt x="883" y="7859"/>
                  </a:cubicBezTo>
                  <a:cubicBezTo>
                    <a:pt x="694" y="7859"/>
                    <a:pt x="482" y="7749"/>
                    <a:pt x="286" y="7582"/>
                  </a:cubicBezTo>
                  <a:cubicBezTo>
                    <a:pt x="179" y="7487"/>
                    <a:pt x="95" y="7403"/>
                    <a:pt x="0" y="7296"/>
                  </a:cubicBezTo>
                  <a:lnTo>
                    <a:pt x="0" y="11463"/>
                  </a:lnTo>
                  <a:cubicBezTo>
                    <a:pt x="303" y="11541"/>
                    <a:pt x="610" y="11578"/>
                    <a:pt x="916" y="11578"/>
                  </a:cubicBezTo>
                  <a:cubicBezTo>
                    <a:pt x="1080" y="11578"/>
                    <a:pt x="1243" y="11568"/>
                    <a:pt x="1405" y="11547"/>
                  </a:cubicBezTo>
                  <a:cubicBezTo>
                    <a:pt x="1881" y="11487"/>
                    <a:pt x="2346" y="11344"/>
                    <a:pt x="2762" y="11106"/>
                  </a:cubicBezTo>
                  <a:cubicBezTo>
                    <a:pt x="4203" y="10261"/>
                    <a:pt x="4572" y="8618"/>
                    <a:pt x="4691" y="8082"/>
                  </a:cubicBezTo>
                  <a:cubicBezTo>
                    <a:pt x="4858" y="7344"/>
                    <a:pt x="4965" y="6570"/>
                    <a:pt x="5001" y="5796"/>
                  </a:cubicBezTo>
                  <a:cubicBezTo>
                    <a:pt x="5048" y="4986"/>
                    <a:pt x="5025" y="4189"/>
                    <a:pt x="4917" y="3415"/>
                  </a:cubicBezTo>
                  <a:lnTo>
                    <a:pt x="5251" y="1534"/>
                  </a:lnTo>
                  <a:lnTo>
                    <a:pt x="4870" y="403"/>
                  </a:lnTo>
                  <a:lnTo>
                    <a:pt x="4155" y="45"/>
                  </a:lnTo>
                  <a:cubicBezTo>
                    <a:pt x="4101" y="15"/>
                    <a:pt x="4042" y="1"/>
                    <a:pt x="3984" y="1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6"/>
            <p:cNvSpPr/>
            <p:nvPr/>
          </p:nvSpPr>
          <p:spPr>
            <a:xfrm>
              <a:off x="3554000" y="3058550"/>
              <a:ext cx="269700" cy="315125"/>
            </a:xfrm>
            <a:custGeom>
              <a:avLst/>
              <a:gdLst/>
              <a:ahLst/>
              <a:cxnLst/>
              <a:rect l="l" t="t" r="r" b="b"/>
              <a:pathLst>
                <a:path w="10788" h="12605" extrusionOk="0">
                  <a:moveTo>
                    <a:pt x="1" y="0"/>
                  </a:moveTo>
                  <a:lnTo>
                    <a:pt x="1" y="0"/>
                  </a:lnTo>
                  <a:cubicBezTo>
                    <a:pt x="429" y="3096"/>
                    <a:pt x="1668" y="5751"/>
                    <a:pt x="2489" y="8751"/>
                  </a:cubicBezTo>
                  <a:cubicBezTo>
                    <a:pt x="2739" y="9728"/>
                    <a:pt x="3049" y="10716"/>
                    <a:pt x="3727" y="11466"/>
                  </a:cubicBezTo>
                  <a:cubicBezTo>
                    <a:pt x="4384" y="12200"/>
                    <a:pt x="5392" y="12604"/>
                    <a:pt x="6392" y="12604"/>
                  </a:cubicBezTo>
                  <a:cubicBezTo>
                    <a:pt x="6625" y="12604"/>
                    <a:pt x="6857" y="12582"/>
                    <a:pt x="7085" y="12537"/>
                  </a:cubicBezTo>
                  <a:cubicBezTo>
                    <a:pt x="8311" y="12299"/>
                    <a:pt x="9359" y="11454"/>
                    <a:pt x="9930" y="10359"/>
                  </a:cubicBezTo>
                  <a:cubicBezTo>
                    <a:pt x="10276" y="9704"/>
                    <a:pt x="10431" y="8977"/>
                    <a:pt x="10609" y="8263"/>
                  </a:cubicBezTo>
                  <a:cubicBezTo>
                    <a:pt x="10704" y="7894"/>
                    <a:pt x="10788" y="7525"/>
                    <a:pt x="10764" y="7144"/>
                  </a:cubicBezTo>
                  <a:cubicBezTo>
                    <a:pt x="10728" y="6822"/>
                    <a:pt x="10490" y="6477"/>
                    <a:pt x="10311" y="6227"/>
                  </a:cubicBezTo>
                  <a:lnTo>
                    <a:pt x="10311" y="6227"/>
                  </a:lnTo>
                  <a:cubicBezTo>
                    <a:pt x="10347" y="6370"/>
                    <a:pt x="10240" y="6656"/>
                    <a:pt x="10109" y="6751"/>
                  </a:cubicBezTo>
                  <a:cubicBezTo>
                    <a:pt x="9978" y="6834"/>
                    <a:pt x="9811" y="6846"/>
                    <a:pt x="9657" y="6882"/>
                  </a:cubicBezTo>
                  <a:cubicBezTo>
                    <a:pt x="9361" y="6931"/>
                    <a:pt x="9094" y="6981"/>
                    <a:pt x="8825" y="6981"/>
                  </a:cubicBezTo>
                  <a:cubicBezTo>
                    <a:pt x="8638" y="6981"/>
                    <a:pt x="8451" y="6957"/>
                    <a:pt x="8252" y="6894"/>
                  </a:cubicBezTo>
                  <a:cubicBezTo>
                    <a:pt x="7752" y="6727"/>
                    <a:pt x="7263" y="6358"/>
                    <a:pt x="7204" y="5858"/>
                  </a:cubicBezTo>
                  <a:cubicBezTo>
                    <a:pt x="7105" y="5800"/>
                    <a:pt x="6986" y="5770"/>
                    <a:pt x="6869" y="5770"/>
                  </a:cubicBezTo>
                  <a:cubicBezTo>
                    <a:pt x="6745" y="5770"/>
                    <a:pt x="6623" y="5803"/>
                    <a:pt x="6525" y="5870"/>
                  </a:cubicBezTo>
                  <a:cubicBezTo>
                    <a:pt x="6323" y="6001"/>
                    <a:pt x="6228" y="6275"/>
                    <a:pt x="6263" y="6513"/>
                  </a:cubicBezTo>
                  <a:cubicBezTo>
                    <a:pt x="6287" y="6632"/>
                    <a:pt x="6359" y="6751"/>
                    <a:pt x="6382" y="6882"/>
                  </a:cubicBezTo>
                  <a:cubicBezTo>
                    <a:pt x="6418" y="7001"/>
                    <a:pt x="6406" y="7168"/>
                    <a:pt x="6299" y="7239"/>
                  </a:cubicBezTo>
                  <a:cubicBezTo>
                    <a:pt x="6261" y="7263"/>
                    <a:pt x="6215" y="7275"/>
                    <a:pt x="6169" y="7275"/>
                  </a:cubicBezTo>
                  <a:cubicBezTo>
                    <a:pt x="6055" y="7275"/>
                    <a:pt x="5933" y="7209"/>
                    <a:pt x="5882" y="7108"/>
                  </a:cubicBezTo>
                  <a:cubicBezTo>
                    <a:pt x="5787" y="6965"/>
                    <a:pt x="5811" y="6787"/>
                    <a:pt x="5823" y="6632"/>
                  </a:cubicBezTo>
                  <a:cubicBezTo>
                    <a:pt x="5847" y="6465"/>
                    <a:pt x="5870" y="6287"/>
                    <a:pt x="5811" y="6132"/>
                  </a:cubicBezTo>
                  <a:cubicBezTo>
                    <a:pt x="5728" y="5929"/>
                    <a:pt x="5513" y="5810"/>
                    <a:pt x="5299" y="5739"/>
                  </a:cubicBezTo>
                  <a:cubicBezTo>
                    <a:pt x="5097" y="5679"/>
                    <a:pt x="4858" y="5644"/>
                    <a:pt x="4644" y="5572"/>
                  </a:cubicBezTo>
                  <a:cubicBezTo>
                    <a:pt x="4227" y="5417"/>
                    <a:pt x="3918" y="5048"/>
                    <a:pt x="3727" y="4644"/>
                  </a:cubicBezTo>
                  <a:cubicBezTo>
                    <a:pt x="3525" y="4251"/>
                    <a:pt x="3406" y="3810"/>
                    <a:pt x="3275" y="3382"/>
                  </a:cubicBezTo>
                  <a:cubicBezTo>
                    <a:pt x="2799" y="1893"/>
                    <a:pt x="1548" y="524"/>
                    <a:pt x="1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6"/>
            <p:cNvSpPr/>
            <p:nvPr/>
          </p:nvSpPr>
          <p:spPr>
            <a:xfrm>
              <a:off x="3710400" y="3214775"/>
              <a:ext cx="58425" cy="85850"/>
            </a:xfrm>
            <a:custGeom>
              <a:avLst/>
              <a:gdLst/>
              <a:ahLst/>
              <a:cxnLst/>
              <a:rect l="l" t="t" r="r" b="b"/>
              <a:pathLst>
                <a:path w="2337" h="3434" extrusionOk="0">
                  <a:moveTo>
                    <a:pt x="99" y="0"/>
                  </a:moveTo>
                  <a:cubicBezTo>
                    <a:pt x="53" y="0"/>
                    <a:pt x="0" y="40"/>
                    <a:pt x="7" y="97"/>
                  </a:cubicBezTo>
                  <a:cubicBezTo>
                    <a:pt x="245" y="1454"/>
                    <a:pt x="1019" y="2645"/>
                    <a:pt x="2174" y="3419"/>
                  </a:cubicBezTo>
                  <a:cubicBezTo>
                    <a:pt x="2190" y="3429"/>
                    <a:pt x="2206" y="3433"/>
                    <a:pt x="2220" y="3433"/>
                  </a:cubicBezTo>
                  <a:cubicBezTo>
                    <a:pt x="2292" y="3433"/>
                    <a:pt x="2337" y="3326"/>
                    <a:pt x="2258" y="3276"/>
                  </a:cubicBezTo>
                  <a:cubicBezTo>
                    <a:pt x="1138" y="2538"/>
                    <a:pt x="400" y="1371"/>
                    <a:pt x="162" y="61"/>
                  </a:cubicBezTo>
                  <a:cubicBezTo>
                    <a:pt x="157" y="18"/>
                    <a:pt x="129" y="0"/>
                    <a:pt x="99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6"/>
            <p:cNvSpPr/>
            <p:nvPr/>
          </p:nvSpPr>
          <p:spPr>
            <a:xfrm>
              <a:off x="3708775" y="3248225"/>
              <a:ext cx="45550" cy="70425"/>
            </a:xfrm>
            <a:custGeom>
              <a:avLst/>
              <a:gdLst/>
              <a:ahLst/>
              <a:cxnLst/>
              <a:rect l="l" t="t" r="r" b="b"/>
              <a:pathLst>
                <a:path w="1822" h="2817" extrusionOk="0">
                  <a:moveTo>
                    <a:pt x="80" y="0"/>
                  </a:moveTo>
                  <a:cubicBezTo>
                    <a:pt x="40" y="0"/>
                    <a:pt x="1" y="27"/>
                    <a:pt x="1" y="81"/>
                  </a:cubicBezTo>
                  <a:cubicBezTo>
                    <a:pt x="96" y="1212"/>
                    <a:pt x="703" y="2212"/>
                    <a:pt x="1656" y="2807"/>
                  </a:cubicBezTo>
                  <a:cubicBezTo>
                    <a:pt x="1667" y="2814"/>
                    <a:pt x="1679" y="2817"/>
                    <a:pt x="1691" y="2817"/>
                  </a:cubicBezTo>
                  <a:cubicBezTo>
                    <a:pt x="1762" y="2817"/>
                    <a:pt x="1821" y="2704"/>
                    <a:pt x="1739" y="2653"/>
                  </a:cubicBezTo>
                  <a:cubicBezTo>
                    <a:pt x="834" y="2093"/>
                    <a:pt x="251" y="1140"/>
                    <a:pt x="168" y="81"/>
                  </a:cubicBezTo>
                  <a:cubicBezTo>
                    <a:pt x="162" y="27"/>
                    <a:pt x="120" y="0"/>
                    <a:pt x="80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6"/>
            <p:cNvSpPr/>
            <p:nvPr/>
          </p:nvSpPr>
          <p:spPr>
            <a:xfrm>
              <a:off x="3689725" y="3250750"/>
              <a:ext cx="14725" cy="28975"/>
            </a:xfrm>
            <a:custGeom>
              <a:avLst/>
              <a:gdLst/>
              <a:ahLst/>
              <a:cxnLst/>
              <a:rect l="l" t="t" r="r" b="b"/>
              <a:pathLst>
                <a:path w="589" h="1159" extrusionOk="0">
                  <a:moveTo>
                    <a:pt x="486" y="1"/>
                  </a:moveTo>
                  <a:cubicBezTo>
                    <a:pt x="470" y="1"/>
                    <a:pt x="455" y="8"/>
                    <a:pt x="441" y="27"/>
                  </a:cubicBezTo>
                  <a:cubicBezTo>
                    <a:pt x="179" y="325"/>
                    <a:pt x="37" y="682"/>
                    <a:pt x="1" y="1087"/>
                  </a:cubicBezTo>
                  <a:cubicBezTo>
                    <a:pt x="1" y="1135"/>
                    <a:pt x="40" y="1158"/>
                    <a:pt x="80" y="1158"/>
                  </a:cubicBezTo>
                  <a:cubicBezTo>
                    <a:pt x="120" y="1158"/>
                    <a:pt x="162" y="1135"/>
                    <a:pt x="168" y="1087"/>
                  </a:cubicBezTo>
                  <a:cubicBezTo>
                    <a:pt x="203" y="730"/>
                    <a:pt x="334" y="408"/>
                    <a:pt x="560" y="146"/>
                  </a:cubicBezTo>
                  <a:cubicBezTo>
                    <a:pt x="588" y="91"/>
                    <a:pt x="538" y="1"/>
                    <a:pt x="486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6"/>
            <p:cNvSpPr/>
            <p:nvPr/>
          </p:nvSpPr>
          <p:spPr>
            <a:xfrm>
              <a:off x="3580425" y="3335325"/>
              <a:ext cx="22875" cy="99625"/>
            </a:xfrm>
            <a:custGeom>
              <a:avLst/>
              <a:gdLst/>
              <a:ahLst/>
              <a:cxnLst/>
              <a:rect l="l" t="t" r="r" b="b"/>
              <a:pathLst>
                <a:path w="915" h="3985" extrusionOk="0">
                  <a:moveTo>
                    <a:pt x="98" y="0"/>
                  </a:moveTo>
                  <a:cubicBezTo>
                    <a:pt x="51" y="0"/>
                    <a:pt x="1" y="40"/>
                    <a:pt x="15" y="97"/>
                  </a:cubicBezTo>
                  <a:cubicBezTo>
                    <a:pt x="265" y="1371"/>
                    <a:pt x="503" y="2645"/>
                    <a:pt x="765" y="3919"/>
                  </a:cubicBezTo>
                  <a:cubicBezTo>
                    <a:pt x="770" y="3965"/>
                    <a:pt x="800" y="3985"/>
                    <a:pt x="830" y="3985"/>
                  </a:cubicBezTo>
                  <a:cubicBezTo>
                    <a:pt x="871" y="3985"/>
                    <a:pt x="915" y="3950"/>
                    <a:pt x="908" y="3895"/>
                  </a:cubicBezTo>
                  <a:cubicBezTo>
                    <a:pt x="658" y="2609"/>
                    <a:pt x="420" y="1347"/>
                    <a:pt x="170" y="61"/>
                  </a:cubicBezTo>
                  <a:cubicBezTo>
                    <a:pt x="160" y="18"/>
                    <a:pt x="130" y="0"/>
                    <a:pt x="98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6"/>
            <p:cNvSpPr/>
            <p:nvPr/>
          </p:nvSpPr>
          <p:spPr>
            <a:xfrm>
              <a:off x="3474525" y="3331800"/>
              <a:ext cx="103625" cy="7750"/>
            </a:xfrm>
            <a:custGeom>
              <a:avLst/>
              <a:gdLst/>
              <a:ahLst/>
              <a:cxnLst/>
              <a:rect l="l" t="t" r="r" b="b"/>
              <a:pathLst>
                <a:path w="4145" h="310" extrusionOk="0">
                  <a:moveTo>
                    <a:pt x="4049" y="0"/>
                  </a:moveTo>
                  <a:lnTo>
                    <a:pt x="96" y="143"/>
                  </a:lnTo>
                  <a:cubicBezTo>
                    <a:pt x="1" y="143"/>
                    <a:pt x="1" y="310"/>
                    <a:pt x="96" y="310"/>
                  </a:cubicBezTo>
                  <a:lnTo>
                    <a:pt x="4049" y="167"/>
                  </a:lnTo>
                  <a:cubicBezTo>
                    <a:pt x="4132" y="143"/>
                    <a:pt x="4144" y="0"/>
                    <a:pt x="4049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6"/>
            <p:cNvSpPr/>
            <p:nvPr/>
          </p:nvSpPr>
          <p:spPr>
            <a:xfrm>
              <a:off x="3595075" y="3155950"/>
              <a:ext cx="6275" cy="53825"/>
            </a:xfrm>
            <a:custGeom>
              <a:avLst/>
              <a:gdLst/>
              <a:ahLst/>
              <a:cxnLst/>
              <a:rect l="l" t="t" r="r" b="b"/>
              <a:pathLst>
                <a:path w="251" h="2153" extrusionOk="0">
                  <a:moveTo>
                    <a:pt x="78" y="0"/>
                  </a:moveTo>
                  <a:cubicBezTo>
                    <a:pt x="39" y="0"/>
                    <a:pt x="1" y="27"/>
                    <a:pt x="1" y="81"/>
                  </a:cubicBezTo>
                  <a:cubicBezTo>
                    <a:pt x="25" y="748"/>
                    <a:pt x="48" y="1402"/>
                    <a:pt x="84" y="2081"/>
                  </a:cubicBezTo>
                  <a:cubicBezTo>
                    <a:pt x="84" y="2129"/>
                    <a:pt x="126" y="2153"/>
                    <a:pt x="167" y="2153"/>
                  </a:cubicBezTo>
                  <a:cubicBezTo>
                    <a:pt x="209" y="2153"/>
                    <a:pt x="251" y="2129"/>
                    <a:pt x="251" y="2081"/>
                  </a:cubicBezTo>
                  <a:cubicBezTo>
                    <a:pt x="215" y="1402"/>
                    <a:pt x="191" y="748"/>
                    <a:pt x="155" y="81"/>
                  </a:cubicBezTo>
                  <a:cubicBezTo>
                    <a:pt x="155" y="27"/>
                    <a:pt x="117" y="0"/>
                    <a:pt x="78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6"/>
            <p:cNvSpPr/>
            <p:nvPr/>
          </p:nvSpPr>
          <p:spPr>
            <a:xfrm>
              <a:off x="3417250" y="3337250"/>
              <a:ext cx="53000" cy="114050"/>
            </a:xfrm>
            <a:custGeom>
              <a:avLst/>
              <a:gdLst/>
              <a:ahLst/>
              <a:cxnLst/>
              <a:rect l="l" t="t" r="r" b="b"/>
              <a:pathLst>
                <a:path w="2120" h="4562" extrusionOk="0">
                  <a:moveTo>
                    <a:pt x="2023" y="0"/>
                  </a:moveTo>
                  <a:cubicBezTo>
                    <a:pt x="1994" y="0"/>
                    <a:pt x="1964" y="13"/>
                    <a:pt x="1946" y="44"/>
                  </a:cubicBezTo>
                  <a:lnTo>
                    <a:pt x="29" y="4473"/>
                  </a:lnTo>
                  <a:cubicBezTo>
                    <a:pt x="0" y="4524"/>
                    <a:pt x="42" y="4561"/>
                    <a:pt x="90" y="4561"/>
                  </a:cubicBezTo>
                  <a:cubicBezTo>
                    <a:pt x="121" y="4561"/>
                    <a:pt x="154" y="4546"/>
                    <a:pt x="172" y="4509"/>
                  </a:cubicBezTo>
                  <a:lnTo>
                    <a:pt x="2089" y="92"/>
                  </a:lnTo>
                  <a:cubicBezTo>
                    <a:pt x="2119" y="39"/>
                    <a:pt x="2073" y="0"/>
                    <a:pt x="2023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6"/>
            <p:cNvSpPr/>
            <p:nvPr/>
          </p:nvSpPr>
          <p:spPr>
            <a:xfrm>
              <a:off x="3288800" y="3314525"/>
              <a:ext cx="169975" cy="100675"/>
            </a:xfrm>
            <a:custGeom>
              <a:avLst/>
              <a:gdLst/>
              <a:ahLst/>
              <a:cxnLst/>
              <a:rect l="l" t="t" r="r" b="b"/>
              <a:pathLst>
                <a:path w="6799" h="4027" extrusionOk="0">
                  <a:moveTo>
                    <a:pt x="1917" y="1"/>
                  </a:moveTo>
                  <a:lnTo>
                    <a:pt x="905" y="1536"/>
                  </a:lnTo>
                  <a:lnTo>
                    <a:pt x="0" y="2906"/>
                  </a:lnTo>
                  <a:cubicBezTo>
                    <a:pt x="524" y="3203"/>
                    <a:pt x="1012" y="3358"/>
                    <a:pt x="1262" y="3430"/>
                  </a:cubicBezTo>
                  <a:cubicBezTo>
                    <a:pt x="2520" y="3814"/>
                    <a:pt x="3906" y="4026"/>
                    <a:pt x="5244" y="4026"/>
                  </a:cubicBezTo>
                  <a:cubicBezTo>
                    <a:pt x="5438" y="4026"/>
                    <a:pt x="5631" y="4022"/>
                    <a:pt x="5822" y="4013"/>
                  </a:cubicBezTo>
                  <a:cubicBezTo>
                    <a:pt x="5894" y="3811"/>
                    <a:pt x="5977" y="3620"/>
                    <a:pt x="6072" y="3418"/>
                  </a:cubicBezTo>
                  <a:lnTo>
                    <a:pt x="6156" y="3191"/>
                  </a:lnTo>
                  <a:cubicBezTo>
                    <a:pt x="6370" y="2715"/>
                    <a:pt x="6549" y="2191"/>
                    <a:pt x="6799" y="1727"/>
                  </a:cubicBezTo>
                  <a:cubicBezTo>
                    <a:pt x="6620" y="1691"/>
                    <a:pt x="4310" y="1001"/>
                    <a:pt x="4001" y="882"/>
                  </a:cubicBezTo>
                  <a:cubicBezTo>
                    <a:pt x="3358" y="655"/>
                    <a:pt x="2727" y="405"/>
                    <a:pt x="2108" y="120"/>
                  </a:cubicBezTo>
                  <a:cubicBezTo>
                    <a:pt x="2036" y="96"/>
                    <a:pt x="1977" y="48"/>
                    <a:pt x="1917" y="1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6"/>
            <p:cNvSpPr/>
            <p:nvPr/>
          </p:nvSpPr>
          <p:spPr>
            <a:xfrm>
              <a:off x="3188175" y="3052300"/>
              <a:ext cx="214050" cy="358825"/>
            </a:xfrm>
            <a:custGeom>
              <a:avLst/>
              <a:gdLst/>
              <a:ahLst/>
              <a:cxnLst/>
              <a:rect l="l" t="t" r="r" b="b"/>
              <a:pathLst>
                <a:path w="8562" h="14353" extrusionOk="0">
                  <a:moveTo>
                    <a:pt x="7585" y="0"/>
                  </a:moveTo>
                  <a:cubicBezTo>
                    <a:pt x="4763" y="2012"/>
                    <a:pt x="2430" y="4667"/>
                    <a:pt x="810" y="7727"/>
                  </a:cubicBezTo>
                  <a:cubicBezTo>
                    <a:pt x="477" y="8334"/>
                    <a:pt x="179" y="8954"/>
                    <a:pt x="96" y="9644"/>
                  </a:cubicBezTo>
                  <a:cubicBezTo>
                    <a:pt x="1" y="10335"/>
                    <a:pt x="156" y="11061"/>
                    <a:pt x="632" y="11549"/>
                  </a:cubicBezTo>
                  <a:cubicBezTo>
                    <a:pt x="989" y="11906"/>
                    <a:pt x="1525" y="12156"/>
                    <a:pt x="1632" y="12645"/>
                  </a:cubicBezTo>
                  <a:cubicBezTo>
                    <a:pt x="1703" y="13002"/>
                    <a:pt x="1537" y="13395"/>
                    <a:pt x="1668" y="13740"/>
                  </a:cubicBezTo>
                  <a:cubicBezTo>
                    <a:pt x="1846" y="14133"/>
                    <a:pt x="2370" y="14228"/>
                    <a:pt x="2823" y="14252"/>
                  </a:cubicBezTo>
                  <a:cubicBezTo>
                    <a:pt x="3192" y="14288"/>
                    <a:pt x="3573" y="14300"/>
                    <a:pt x="3954" y="14335"/>
                  </a:cubicBezTo>
                  <a:cubicBezTo>
                    <a:pt x="4105" y="14344"/>
                    <a:pt x="4263" y="14352"/>
                    <a:pt x="4422" y="14352"/>
                  </a:cubicBezTo>
                  <a:cubicBezTo>
                    <a:pt x="4488" y="14352"/>
                    <a:pt x="4554" y="14351"/>
                    <a:pt x="4620" y="14347"/>
                  </a:cubicBezTo>
                  <a:cubicBezTo>
                    <a:pt x="5001" y="14311"/>
                    <a:pt x="5621" y="14311"/>
                    <a:pt x="5954" y="14133"/>
                  </a:cubicBezTo>
                  <a:cubicBezTo>
                    <a:pt x="5918" y="12906"/>
                    <a:pt x="6109" y="11490"/>
                    <a:pt x="6906" y="10549"/>
                  </a:cubicBezTo>
                  <a:cubicBezTo>
                    <a:pt x="6728" y="10430"/>
                    <a:pt x="6597" y="10251"/>
                    <a:pt x="6430" y="10132"/>
                  </a:cubicBezTo>
                  <a:cubicBezTo>
                    <a:pt x="6823" y="8001"/>
                    <a:pt x="7954" y="6037"/>
                    <a:pt x="8311" y="3917"/>
                  </a:cubicBezTo>
                  <a:cubicBezTo>
                    <a:pt x="8561" y="2524"/>
                    <a:pt x="8073" y="1298"/>
                    <a:pt x="7585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6"/>
            <p:cNvSpPr/>
            <p:nvPr/>
          </p:nvSpPr>
          <p:spPr>
            <a:xfrm>
              <a:off x="3329325" y="3123200"/>
              <a:ext cx="72900" cy="159900"/>
            </a:xfrm>
            <a:custGeom>
              <a:avLst/>
              <a:gdLst/>
              <a:ahLst/>
              <a:cxnLst/>
              <a:rect l="l" t="t" r="r" b="b"/>
              <a:pathLst>
                <a:path w="2916" h="6396" extrusionOk="0">
                  <a:moveTo>
                    <a:pt x="2654" y="1"/>
                  </a:moveTo>
                  <a:cubicBezTo>
                    <a:pt x="2612" y="1"/>
                    <a:pt x="2570" y="28"/>
                    <a:pt x="2570" y="81"/>
                  </a:cubicBezTo>
                  <a:cubicBezTo>
                    <a:pt x="2749" y="2403"/>
                    <a:pt x="1820" y="4713"/>
                    <a:pt x="58" y="6260"/>
                  </a:cubicBezTo>
                  <a:cubicBezTo>
                    <a:pt x="0" y="6309"/>
                    <a:pt x="59" y="6396"/>
                    <a:pt x="122" y="6396"/>
                  </a:cubicBezTo>
                  <a:cubicBezTo>
                    <a:pt x="137" y="6396"/>
                    <a:pt x="151" y="6391"/>
                    <a:pt x="165" y="6380"/>
                  </a:cubicBezTo>
                  <a:cubicBezTo>
                    <a:pt x="1951" y="4796"/>
                    <a:pt x="2915" y="2450"/>
                    <a:pt x="2737" y="81"/>
                  </a:cubicBezTo>
                  <a:cubicBezTo>
                    <a:pt x="2737" y="28"/>
                    <a:pt x="2695" y="1"/>
                    <a:pt x="2654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6"/>
            <p:cNvSpPr/>
            <p:nvPr/>
          </p:nvSpPr>
          <p:spPr>
            <a:xfrm>
              <a:off x="3250425" y="3275475"/>
              <a:ext cx="85050" cy="36350"/>
            </a:xfrm>
            <a:custGeom>
              <a:avLst/>
              <a:gdLst/>
              <a:ahLst/>
              <a:cxnLst/>
              <a:rect l="l" t="t" r="r" b="b"/>
              <a:pathLst>
                <a:path w="3402" h="1454" extrusionOk="0">
                  <a:moveTo>
                    <a:pt x="2972" y="0"/>
                  </a:moveTo>
                  <a:cubicBezTo>
                    <a:pt x="1855" y="0"/>
                    <a:pt x="794" y="479"/>
                    <a:pt x="47" y="1312"/>
                  </a:cubicBezTo>
                  <a:cubicBezTo>
                    <a:pt x="0" y="1368"/>
                    <a:pt x="56" y="1454"/>
                    <a:pt x="111" y="1454"/>
                  </a:cubicBezTo>
                  <a:cubicBezTo>
                    <a:pt x="126" y="1454"/>
                    <a:pt x="141" y="1447"/>
                    <a:pt x="154" y="1432"/>
                  </a:cubicBezTo>
                  <a:cubicBezTo>
                    <a:pt x="867" y="622"/>
                    <a:pt x="1883" y="155"/>
                    <a:pt x="2954" y="155"/>
                  </a:cubicBezTo>
                  <a:cubicBezTo>
                    <a:pt x="3064" y="155"/>
                    <a:pt x="3175" y="160"/>
                    <a:pt x="3285" y="169"/>
                  </a:cubicBezTo>
                  <a:cubicBezTo>
                    <a:pt x="3289" y="170"/>
                    <a:pt x="3293" y="170"/>
                    <a:pt x="3296" y="170"/>
                  </a:cubicBezTo>
                  <a:cubicBezTo>
                    <a:pt x="3393" y="170"/>
                    <a:pt x="3401" y="15"/>
                    <a:pt x="3309" y="15"/>
                  </a:cubicBezTo>
                  <a:cubicBezTo>
                    <a:pt x="3196" y="5"/>
                    <a:pt x="3084" y="0"/>
                    <a:pt x="2972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6"/>
            <p:cNvSpPr/>
            <p:nvPr/>
          </p:nvSpPr>
          <p:spPr>
            <a:xfrm>
              <a:off x="3273725" y="3277675"/>
              <a:ext cx="62725" cy="77100"/>
            </a:xfrm>
            <a:custGeom>
              <a:avLst/>
              <a:gdLst/>
              <a:ahLst/>
              <a:cxnLst/>
              <a:rect l="l" t="t" r="r" b="b"/>
              <a:pathLst>
                <a:path w="2509" h="3084" extrusionOk="0">
                  <a:moveTo>
                    <a:pt x="2392" y="0"/>
                  </a:moveTo>
                  <a:cubicBezTo>
                    <a:pt x="2380" y="0"/>
                    <a:pt x="2367" y="3"/>
                    <a:pt x="2353" y="10"/>
                  </a:cubicBezTo>
                  <a:cubicBezTo>
                    <a:pt x="1151" y="582"/>
                    <a:pt x="294" y="1677"/>
                    <a:pt x="8" y="2987"/>
                  </a:cubicBezTo>
                  <a:cubicBezTo>
                    <a:pt x="1" y="3044"/>
                    <a:pt x="49" y="3083"/>
                    <a:pt x="91" y="3083"/>
                  </a:cubicBezTo>
                  <a:cubicBezTo>
                    <a:pt x="120" y="3083"/>
                    <a:pt x="146" y="3065"/>
                    <a:pt x="151" y="3022"/>
                  </a:cubicBezTo>
                  <a:cubicBezTo>
                    <a:pt x="425" y="1760"/>
                    <a:pt x="1258" y="701"/>
                    <a:pt x="2437" y="141"/>
                  </a:cubicBezTo>
                  <a:cubicBezTo>
                    <a:pt x="2508" y="110"/>
                    <a:pt x="2466" y="0"/>
                    <a:pt x="2392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6"/>
            <p:cNvSpPr/>
            <p:nvPr/>
          </p:nvSpPr>
          <p:spPr>
            <a:xfrm>
              <a:off x="3332200" y="3276675"/>
              <a:ext cx="37500" cy="41475"/>
            </a:xfrm>
            <a:custGeom>
              <a:avLst/>
              <a:gdLst/>
              <a:ahLst/>
              <a:cxnLst/>
              <a:rect l="l" t="t" r="r" b="b"/>
              <a:pathLst>
                <a:path w="1500" h="1659" extrusionOk="0">
                  <a:moveTo>
                    <a:pt x="602" y="1"/>
                  </a:moveTo>
                  <a:cubicBezTo>
                    <a:pt x="431" y="1"/>
                    <a:pt x="255" y="32"/>
                    <a:pt x="98" y="62"/>
                  </a:cubicBezTo>
                  <a:cubicBezTo>
                    <a:pt x="1" y="73"/>
                    <a:pt x="30" y="210"/>
                    <a:pt x="99" y="210"/>
                  </a:cubicBezTo>
                  <a:cubicBezTo>
                    <a:pt x="106" y="210"/>
                    <a:pt x="114" y="208"/>
                    <a:pt x="122" y="205"/>
                  </a:cubicBezTo>
                  <a:cubicBezTo>
                    <a:pt x="261" y="177"/>
                    <a:pt x="424" y="146"/>
                    <a:pt x="583" y="146"/>
                  </a:cubicBezTo>
                  <a:cubicBezTo>
                    <a:pt x="762" y="146"/>
                    <a:pt x="936" y="186"/>
                    <a:pt x="1062" y="312"/>
                  </a:cubicBezTo>
                  <a:cubicBezTo>
                    <a:pt x="1336" y="598"/>
                    <a:pt x="1015" y="800"/>
                    <a:pt x="955" y="1074"/>
                  </a:cubicBezTo>
                  <a:cubicBezTo>
                    <a:pt x="895" y="1360"/>
                    <a:pt x="1086" y="1598"/>
                    <a:pt x="1360" y="1657"/>
                  </a:cubicBezTo>
                  <a:cubicBezTo>
                    <a:pt x="1364" y="1658"/>
                    <a:pt x="1368" y="1658"/>
                    <a:pt x="1371" y="1658"/>
                  </a:cubicBezTo>
                  <a:cubicBezTo>
                    <a:pt x="1469" y="1658"/>
                    <a:pt x="1500" y="1514"/>
                    <a:pt x="1419" y="1503"/>
                  </a:cubicBezTo>
                  <a:cubicBezTo>
                    <a:pt x="1145" y="1443"/>
                    <a:pt x="1062" y="1181"/>
                    <a:pt x="1193" y="955"/>
                  </a:cubicBezTo>
                  <a:cubicBezTo>
                    <a:pt x="1241" y="883"/>
                    <a:pt x="1312" y="800"/>
                    <a:pt x="1324" y="717"/>
                  </a:cubicBezTo>
                  <a:cubicBezTo>
                    <a:pt x="1372" y="562"/>
                    <a:pt x="1324" y="407"/>
                    <a:pt x="1241" y="288"/>
                  </a:cubicBezTo>
                  <a:cubicBezTo>
                    <a:pt x="1080" y="65"/>
                    <a:pt x="845" y="1"/>
                    <a:pt x="602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6"/>
            <p:cNvSpPr/>
            <p:nvPr/>
          </p:nvSpPr>
          <p:spPr>
            <a:xfrm>
              <a:off x="3320675" y="3309950"/>
              <a:ext cx="27025" cy="42650"/>
            </a:xfrm>
            <a:custGeom>
              <a:avLst/>
              <a:gdLst/>
              <a:ahLst/>
              <a:cxnLst/>
              <a:rect l="l" t="t" r="r" b="b"/>
              <a:pathLst>
                <a:path w="1081" h="1706" extrusionOk="0">
                  <a:moveTo>
                    <a:pt x="976" y="0"/>
                  </a:moveTo>
                  <a:cubicBezTo>
                    <a:pt x="959" y="0"/>
                    <a:pt x="942" y="9"/>
                    <a:pt x="928" y="29"/>
                  </a:cubicBezTo>
                  <a:cubicBezTo>
                    <a:pt x="511" y="481"/>
                    <a:pt x="213" y="1005"/>
                    <a:pt x="23" y="1600"/>
                  </a:cubicBezTo>
                  <a:cubicBezTo>
                    <a:pt x="1" y="1660"/>
                    <a:pt x="52" y="1705"/>
                    <a:pt x="100" y="1705"/>
                  </a:cubicBezTo>
                  <a:cubicBezTo>
                    <a:pt x="129" y="1705"/>
                    <a:pt x="157" y="1688"/>
                    <a:pt x="166" y="1648"/>
                  </a:cubicBezTo>
                  <a:cubicBezTo>
                    <a:pt x="344" y="1076"/>
                    <a:pt x="630" y="576"/>
                    <a:pt x="1035" y="148"/>
                  </a:cubicBezTo>
                  <a:cubicBezTo>
                    <a:pt x="1080" y="84"/>
                    <a:pt x="1029" y="0"/>
                    <a:pt x="976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6"/>
            <p:cNvSpPr/>
            <p:nvPr/>
          </p:nvSpPr>
          <p:spPr>
            <a:xfrm>
              <a:off x="3288800" y="3329300"/>
              <a:ext cx="22925" cy="79950"/>
            </a:xfrm>
            <a:custGeom>
              <a:avLst/>
              <a:gdLst/>
              <a:ahLst/>
              <a:cxnLst/>
              <a:rect l="l" t="t" r="r" b="b"/>
              <a:pathLst>
                <a:path w="917" h="3198" extrusionOk="0">
                  <a:moveTo>
                    <a:pt x="805" y="1"/>
                  </a:moveTo>
                  <a:cubicBezTo>
                    <a:pt x="781" y="1"/>
                    <a:pt x="756" y="12"/>
                    <a:pt x="738" y="41"/>
                  </a:cubicBezTo>
                  <a:cubicBezTo>
                    <a:pt x="179" y="981"/>
                    <a:pt x="0" y="2065"/>
                    <a:pt x="250" y="3136"/>
                  </a:cubicBezTo>
                  <a:cubicBezTo>
                    <a:pt x="265" y="3179"/>
                    <a:pt x="296" y="3197"/>
                    <a:pt x="327" y="3197"/>
                  </a:cubicBezTo>
                  <a:cubicBezTo>
                    <a:pt x="374" y="3197"/>
                    <a:pt x="419" y="3157"/>
                    <a:pt x="405" y="3100"/>
                  </a:cubicBezTo>
                  <a:cubicBezTo>
                    <a:pt x="167" y="2077"/>
                    <a:pt x="322" y="1041"/>
                    <a:pt x="857" y="124"/>
                  </a:cubicBezTo>
                  <a:cubicBezTo>
                    <a:pt x="916" y="65"/>
                    <a:pt x="863" y="1"/>
                    <a:pt x="805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6"/>
            <p:cNvSpPr/>
            <p:nvPr/>
          </p:nvSpPr>
          <p:spPr>
            <a:xfrm>
              <a:off x="3386250" y="3142975"/>
              <a:ext cx="31425" cy="50850"/>
            </a:xfrm>
            <a:custGeom>
              <a:avLst/>
              <a:gdLst/>
              <a:ahLst/>
              <a:cxnLst/>
              <a:rect l="l" t="t" r="r" b="b"/>
              <a:pathLst>
                <a:path w="1257" h="2034" extrusionOk="0">
                  <a:moveTo>
                    <a:pt x="1145" y="1"/>
                  </a:moveTo>
                  <a:cubicBezTo>
                    <a:pt x="1112" y="1"/>
                    <a:pt x="1080" y="17"/>
                    <a:pt x="1067" y="52"/>
                  </a:cubicBezTo>
                  <a:cubicBezTo>
                    <a:pt x="793" y="707"/>
                    <a:pt x="448" y="1314"/>
                    <a:pt x="43" y="1910"/>
                  </a:cubicBezTo>
                  <a:cubicBezTo>
                    <a:pt x="0" y="1978"/>
                    <a:pt x="56" y="2034"/>
                    <a:pt x="112" y="2034"/>
                  </a:cubicBezTo>
                  <a:cubicBezTo>
                    <a:pt x="135" y="2034"/>
                    <a:pt x="157" y="2025"/>
                    <a:pt x="174" y="2005"/>
                  </a:cubicBezTo>
                  <a:cubicBezTo>
                    <a:pt x="591" y="1409"/>
                    <a:pt x="936" y="767"/>
                    <a:pt x="1234" y="112"/>
                  </a:cubicBezTo>
                  <a:cubicBezTo>
                    <a:pt x="1256" y="45"/>
                    <a:pt x="1199" y="1"/>
                    <a:pt x="1145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6"/>
            <p:cNvSpPr/>
            <p:nvPr/>
          </p:nvSpPr>
          <p:spPr>
            <a:xfrm>
              <a:off x="3421550" y="2926675"/>
              <a:ext cx="107475" cy="142300"/>
            </a:xfrm>
            <a:custGeom>
              <a:avLst/>
              <a:gdLst/>
              <a:ahLst/>
              <a:cxnLst/>
              <a:rect l="l" t="t" r="r" b="b"/>
              <a:pathLst>
                <a:path w="4299" h="5692" extrusionOk="0">
                  <a:moveTo>
                    <a:pt x="1227" y="1"/>
                  </a:moveTo>
                  <a:cubicBezTo>
                    <a:pt x="1143" y="548"/>
                    <a:pt x="1072" y="1084"/>
                    <a:pt x="1012" y="1632"/>
                  </a:cubicBezTo>
                  <a:lnTo>
                    <a:pt x="965" y="1941"/>
                  </a:lnTo>
                  <a:lnTo>
                    <a:pt x="655" y="4358"/>
                  </a:lnTo>
                  <a:cubicBezTo>
                    <a:pt x="429" y="4418"/>
                    <a:pt x="215" y="4442"/>
                    <a:pt x="0" y="4525"/>
                  </a:cubicBezTo>
                  <a:cubicBezTo>
                    <a:pt x="489" y="5156"/>
                    <a:pt x="1262" y="5620"/>
                    <a:pt x="2072" y="5680"/>
                  </a:cubicBezTo>
                  <a:cubicBezTo>
                    <a:pt x="2156" y="5687"/>
                    <a:pt x="2240" y="5691"/>
                    <a:pt x="2324" y="5691"/>
                  </a:cubicBezTo>
                  <a:cubicBezTo>
                    <a:pt x="3042" y="5691"/>
                    <a:pt x="3766" y="5421"/>
                    <a:pt x="4299" y="4942"/>
                  </a:cubicBezTo>
                  <a:cubicBezTo>
                    <a:pt x="4037" y="4858"/>
                    <a:pt x="3810" y="4763"/>
                    <a:pt x="3584" y="4680"/>
                  </a:cubicBezTo>
                  <a:cubicBezTo>
                    <a:pt x="3608" y="4608"/>
                    <a:pt x="3608" y="4537"/>
                    <a:pt x="3620" y="4466"/>
                  </a:cubicBezTo>
                  <a:cubicBezTo>
                    <a:pt x="3632" y="4370"/>
                    <a:pt x="3632" y="4275"/>
                    <a:pt x="3644" y="4192"/>
                  </a:cubicBezTo>
                  <a:cubicBezTo>
                    <a:pt x="3739" y="3215"/>
                    <a:pt x="3798" y="2227"/>
                    <a:pt x="3918" y="1251"/>
                  </a:cubicBezTo>
                  <a:lnTo>
                    <a:pt x="1227" y="1"/>
                  </a:ln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6"/>
            <p:cNvSpPr/>
            <p:nvPr/>
          </p:nvSpPr>
          <p:spPr>
            <a:xfrm>
              <a:off x="3431675" y="2845075"/>
              <a:ext cx="154500" cy="102475"/>
            </a:xfrm>
            <a:custGeom>
              <a:avLst/>
              <a:gdLst/>
              <a:ahLst/>
              <a:cxnLst/>
              <a:rect l="l" t="t" r="r" b="b"/>
              <a:pathLst>
                <a:path w="6180" h="4099" extrusionOk="0">
                  <a:moveTo>
                    <a:pt x="2699" y="0"/>
                  </a:moveTo>
                  <a:cubicBezTo>
                    <a:pt x="1833" y="0"/>
                    <a:pt x="962" y="49"/>
                    <a:pt x="107" y="169"/>
                  </a:cubicBezTo>
                  <a:cubicBezTo>
                    <a:pt x="0" y="1193"/>
                    <a:pt x="72" y="2253"/>
                    <a:pt x="298" y="3265"/>
                  </a:cubicBezTo>
                  <a:cubicBezTo>
                    <a:pt x="929" y="3503"/>
                    <a:pt x="1608" y="3836"/>
                    <a:pt x="2250" y="4098"/>
                  </a:cubicBezTo>
                  <a:cubicBezTo>
                    <a:pt x="3060" y="3110"/>
                    <a:pt x="4060" y="2217"/>
                    <a:pt x="4894" y="1217"/>
                  </a:cubicBezTo>
                  <a:cubicBezTo>
                    <a:pt x="4936" y="1220"/>
                    <a:pt x="4979" y="1222"/>
                    <a:pt x="5022" y="1222"/>
                  </a:cubicBezTo>
                  <a:cubicBezTo>
                    <a:pt x="5279" y="1222"/>
                    <a:pt x="5540" y="1161"/>
                    <a:pt x="5775" y="1038"/>
                  </a:cubicBezTo>
                  <a:cubicBezTo>
                    <a:pt x="6180" y="860"/>
                    <a:pt x="6084" y="264"/>
                    <a:pt x="5656" y="193"/>
                  </a:cubicBezTo>
                  <a:cubicBezTo>
                    <a:pt x="5263" y="121"/>
                    <a:pt x="4870" y="74"/>
                    <a:pt x="4465" y="62"/>
                  </a:cubicBezTo>
                  <a:cubicBezTo>
                    <a:pt x="3884" y="23"/>
                    <a:pt x="3292" y="0"/>
                    <a:pt x="2699" y="0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6"/>
            <p:cNvSpPr/>
            <p:nvPr/>
          </p:nvSpPr>
          <p:spPr>
            <a:xfrm>
              <a:off x="3456075" y="2859100"/>
              <a:ext cx="117600" cy="146575"/>
            </a:xfrm>
            <a:custGeom>
              <a:avLst/>
              <a:gdLst/>
              <a:ahLst/>
              <a:cxnLst/>
              <a:rect l="l" t="t" r="r" b="b"/>
              <a:pathLst>
                <a:path w="4704" h="5863" extrusionOk="0">
                  <a:moveTo>
                    <a:pt x="1298" y="1"/>
                  </a:moveTo>
                  <a:cubicBezTo>
                    <a:pt x="1298" y="37"/>
                    <a:pt x="1298" y="84"/>
                    <a:pt x="1310" y="108"/>
                  </a:cubicBezTo>
                  <a:cubicBezTo>
                    <a:pt x="1370" y="644"/>
                    <a:pt x="1286" y="1180"/>
                    <a:pt x="1013" y="1644"/>
                  </a:cubicBezTo>
                  <a:cubicBezTo>
                    <a:pt x="834" y="1942"/>
                    <a:pt x="691" y="2251"/>
                    <a:pt x="584" y="2573"/>
                  </a:cubicBezTo>
                  <a:lnTo>
                    <a:pt x="96" y="2537"/>
                  </a:lnTo>
                  <a:lnTo>
                    <a:pt x="36" y="3751"/>
                  </a:lnTo>
                  <a:cubicBezTo>
                    <a:pt x="0" y="4454"/>
                    <a:pt x="762" y="5097"/>
                    <a:pt x="1417" y="5525"/>
                  </a:cubicBezTo>
                  <a:cubicBezTo>
                    <a:pt x="1767" y="5756"/>
                    <a:pt x="2152" y="5862"/>
                    <a:pt x="2530" y="5862"/>
                  </a:cubicBezTo>
                  <a:cubicBezTo>
                    <a:pt x="3514" y="5862"/>
                    <a:pt x="4445" y="5142"/>
                    <a:pt x="4549" y="4049"/>
                  </a:cubicBezTo>
                  <a:lnTo>
                    <a:pt x="4549" y="3954"/>
                  </a:lnTo>
                  <a:lnTo>
                    <a:pt x="4703" y="156"/>
                  </a:lnTo>
                  <a:lnTo>
                    <a:pt x="1298" y="1"/>
                  </a:ln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6"/>
            <p:cNvSpPr/>
            <p:nvPr/>
          </p:nvSpPr>
          <p:spPr>
            <a:xfrm>
              <a:off x="3430775" y="2906150"/>
              <a:ext cx="31875" cy="37350"/>
            </a:xfrm>
            <a:custGeom>
              <a:avLst/>
              <a:gdLst/>
              <a:ahLst/>
              <a:cxnLst/>
              <a:rect l="l" t="t" r="r" b="b"/>
              <a:pathLst>
                <a:path w="1275" h="1494" extrusionOk="0">
                  <a:moveTo>
                    <a:pt x="834" y="0"/>
                  </a:moveTo>
                  <a:cubicBezTo>
                    <a:pt x="643" y="0"/>
                    <a:pt x="441" y="72"/>
                    <a:pt x="286" y="203"/>
                  </a:cubicBezTo>
                  <a:cubicBezTo>
                    <a:pt x="36" y="465"/>
                    <a:pt x="0" y="905"/>
                    <a:pt x="215" y="1191"/>
                  </a:cubicBezTo>
                  <a:cubicBezTo>
                    <a:pt x="350" y="1390"/>
                    <a:pt x="598" y="1493"/>
                    <a:pt x="840" y="1493"/>
                  </a:cubicBezTo>
                  <a:cubicBezTo>
                    <a:pt x="959" y="1493"/>
                    <a:pt x="1077" y="1468"/>
                    <a:pt x="1179" y="1417"/>
                  </a:cubicBezTo>
                  <a:cubicBezTo>
                    <a:pt x="1191" y="1393"/>
                    <a:pt x="1191" y="1381"/>
                    <a:pt x="1215" y="1369"/>
                  </a:cubicBezTo>
                  <a:lnTo>
                    <a:pt x="1251" y="465"/>
                  </a:lnTo>
                  <a:cubicBezTo>
                    <a:pt x="1274" y="226"/>
                    <a:pt x="1072" y="0"/>
                    <a:pt x="834" y="0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6"/>
            <p:cNvSpPr/>
            <p:nvPr/>
          </p:nvSpPr>
          <p:spPr>
            <a:xfrm>
              <a:off x="3497800" y="2882675"/>
              <a:ext cx="37325" cy="9300"/>
            </a:xfrm>
            <a:custGeom>
              <a:avLst/>
              <a:gdLst/>
              <a:ahLst/>
              <a:cxnLst/>
              <a:rect l="l" t="t" r="r" b="b"/>
              <a:pathLst>
                <a:path w="1493" h="372" extrusionOk="0">
                  <a:moveTo>
                    <a:pt x="665" y="0"/>
                  </a:moveTo>
                  <a:cubicBezTo>
                    <a:pt x="481" y="0"/>
                    <a:pt x="296" y="34"/>
                    <a:pt x="117" y="106"/>
                  </a:cubicBezTo>
                  <a:cubicBezTo>
                    <a:pt x="0" y="138"/>
                    <a:pt x="74" y="303"/>
                    <a:pt x="185" y="303"/>
                  </a:cubicBezTo>
                  <a:cubicBezTo>
                    <a:pt x="198" y="303"/>
                    <a:pt x="211" y="301"/>
                    <a:pt x="225" y="296"/>
                  </a:cubicBezTo>
                  <a:cubicBezTo>
                    <a:pt x="377" y="238"/>
                    <a:pt x="534" y="208"/>
                    <a:pt x="691" y="208"/>
                  </a:cubicBezTo>
                  <a:cubicBezTo>
                    <a:pt x="889" y="208"/>
                    <a:pt x="1086" y="256"/>
                    <a:pt x="1272" y="356"/>
                  </a:cubicBezTo>
                  <a:cubicBezTo>
                    <a:pt x="1291" y="367"/>
                    <a:pt x="1309" y="372"/>
                    <a:pt x="1327" y="372"/>
                  </a:cubicBezTo>
                  <a:cubicBezTo>
                    <a:pt x="1422" y="372"/>
                    <a:pt x="1492" y="228"/>
                    <a:pt x="1391" y="177"/>
                  </a:cubicBezTo>
                  <a:cubicBezTo>
                    <a:pt x="1160" y="61"/>
                    <a:pt x="913" y="0"/>
                    <a:pt x="665" y="0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6"/>
            <p:cNvSpPr/>
            <p:nvPr/>
          </p:nvSpPr>
          <p:spPr>
            <a:xfrm>
              <a:off x="3513950" y="2902000"/>
              <a:ext cx="6750" cy="15075"/>
            </a:xfrm>
            <a:custGeom>
              <a:avLst/>
              <a:gdLst/>
              <a:ahLst/>
              <a:cxnLst/>
              <a:rect l="l" t="t" r="r" b="b"/>
              <a:pathLst>
                <a:path w="270" h="603" extrusionOk="0">
                  <a:moveTo>
                    <a:pt x="151" y="1"/>
                  </a:moveTo>
                  <a:cubicBezTo>
                    <a:pt x="99" y="1"/>
                    <a:pt x="49" y="34"/>
                    <a:pt x="43" y="107"/>
                  </a:cubicBezTo>
                  <a:cubicBezTo>
                    <a:pt x="31" y="238"/>
                    <a:pt x="31" y="357"/>
                    <a:pt x="7" y="488"/>
                  </a:cubicBezTo>
                  <a:cubicBezTo>
                    <a:pt x="1" y="564"/>
                    <a:pt x="62" y="603"/>
                    <a:pt x="122" y="603"/>
                  </a:cubicBezTo>
                  <a:cubicBezTo>
                    <a:pt x="175" y="603"/>
                    <a:pt x="228" y="573"/>
                    <a:pt x="233" y="511"/>
                  </a:cubicBezTo>
                  <a:cubicBezTo>
                    <a:pt x="245" y="369"/>
                    <a:pt x="245" y="250"/>
                    <a:pt x="269" y="119"/>
                  </a:cubicBezTo>
                  <a:cubicBezTo>
                    <a:pt x="269" y="43"/>
                    <a:pt x="209" y="1"/>
                    <a:pt x="151" y="1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6"/>
            <p:cNvSpPr/>
            <p:nvPr/>
          </p:nvSpPr>
          <p:spPr>
            <a:xfrm>
              <a:off x="3542775" y="2884450"/>
              <a:ext cx="37200" cy="9450"/>
            </a:xfrm>
            <a:custGeom>
              <a:avLst/>
              <a:gdLst/>
              <a:ahLst/>
              <a:cxnLst/>
              <a:rect l="l" t="t" r="r" b="b"/>
              <a:pathLst>
                <a:path w="1488" h="378" extrusionOk="0">
                  <a:moveTo>
                    <a:pt x="672" y="1"/>
                  </a:moveTo>
                  <a:cubicBezTo>
                    <a:pt x="489" y="1"/>
                    <a:pt x="306" y="35"/>
                    <a:pt x="128" y="106"/>
                  </a:cubicBezTo>
                  <a:cubicBezTo>
                    <a:pt x="1" y="149"/>
                    <a:pt x="72" y="304"/>
                    <a:pt x="182" y="304"/>
                  </a:cubicBezTo>
                  <a:cubicBezTo>
                    <a:pt x="195" y="304"/>
                    <a:pt x="209" y="302"/>
                    <a:pt x="223" y="297"/>
                  </a:cubicBezTo>
                  <a:cubicBezTo>
                    <a:pt x="376" y="239"/>
                    <a:pt x="533" y="209"/>
                    <a:pt x="690" y="209"/>
                  </a:cubicBezTo>
                  <a:cubicBezTo>
                    <a:pt x="888" y="209"/>
                    <a:pt x="1085" y="257"/>
                    <a:pt x="1271" y="356"/>
                  </a:cubicBezTo>
                  <a:cubicBezTo>
                    <a:pt x="1293" y="371"/>
                    <a:pt x="1314" y="378"/>
                    <a:pt x="1335" y="378"/>
                  </a:cubicBezTo>
                  <a:cubicBezTo>
                    <a:pt x="1426" y="378"/>
                    <a:pt x="1488" y="246"/>
                    <a:pt x="1390" y="178"/>
                  </a:cubicBezTo>
                  <a:cubicBezTo>
                    <a:pt x="1159" y="62"/>
                    <a:pt x="915" y="1"/>
                    <a:pt x="672" y="1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6"/>
            <p:cNvSpPr/>
            <p:nvPr/>
          </p:nvSpPr>
          <p:spPr>
            <a:xfrm>
              <a:off x="3558900" y="2903900"/>
              <a:ext cx="6725" cy="15000"/>
            </a:xfrm>
            <a:custGeom>
              <a:avLst/>
              <a:gdLst/>
              <a:ahLst/>
              <a:cxnLst/>
              <a:rect l="l" t="t" r="r" b="b"/>
              <a:pathLst>
                <a:path w="269" h="600" extrusionOk="0">
                  <a:moveTo>
                    <a:pt x="153" y="1"/>
                  </a:moveTo>
                  <a:cubicBezTo>
                    <a:pt x="101" y="1"/>
                    <a:pt x="48" y="34"/>
                    <a:pt x="43" y="102"/>
                  </a:cubicBezTo>
                  <a:cubicBezTo>
                    <a:pt x="31" y="233"/>
                    <a:pt x="31" y="352"/>
                    <a:pt x="7" y="495"/>
                  </a:cubicBezTo>
                  <a:cubicBezTo>
                    <a:pt x="1" y="563"/>
                    <a:pt x="60" y="599"/>
                    <a:pt x="119" y="599"/>
                  </a:cubicBezTo>
                  <a:cubicBezTo>
                    <a:pt x="173" y="599"/>
                    <a:pt x="228" y="569"/>
                    <a:pt x="233" y="507"/>
                  </a:cubicBezTo>
                  <a:cubicBezTo>
                    <a:pt x="257" y="376"/>
                    <a:pt x="257" y="257"/>
                    <a:pt x="269" y="114"/>
                  </a:cubicBezTo>
                  <a:cubicBezTo>
                    <a:pt x="269" y="40"/>
                    <a:pt x="211" y="1"/>
                    <a:pt x="153" y="1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6"/>
            <p:cNvSpPr/>
            <p:nvPr/>
          </p:nvSpPr>
          <p:spPr>
            <a:xfrm>
              <a:off x="3440475" y="2913800"/>
              <a:ext cx="17275" cy="15000"/>
            </a:xfrm>
            <a:custGeom>
              <a:avLst/>
              <a:gdLst/>
              <a:ahLst/>
              <a:cxnLst/>
              <a:rect l="l" t="t" r="r" b="b"/>
              <a:pathLst>
                <a:path w="691" h="600" extrusionOk="0">
                  <a:moveTo>
                    <a:pt x="102" y="1"/>
                  </a:moveTo>
                  <a:cubicBezTo>
                    <a:pt x="24" y="1"/>
                    <a:pt x="0" y="113"/>
                    <a:pt x="77" y="135"/>
                  </a:cubicBezTo>
                  <a:cubicBezTo>
                    <a:pt x="291" y="218"/>
                    <a:pt x="446" y="361"/>
                    <a:pt x="541" y="551"/>
                  </a:cubicBezTo>
                  <a:cubicBezTo>
                    <a:pt x="550" y="585"/>
                    <a:pt x="573" y="600"/>
                    <a:pt x="598" y="600"/>
                  </a:cubicBezTo>
                  <a:cubicBezTo>
                    <a:pt x="643" y="600"/>
                    <a:pt x="691" y="553"/>
                    <a:pt x="660" y="492"/>
                  </a:cubicBezTo>
                  <a:cubicBezTo>
                    <a:pt x="553" y="254"/>
                    <a:pt x="363" y="87"/>
                    <a:pt x="124" y="4"/>
                  </a:cubicBezTo>
                  <a:cubicBezTo>
                    <a:pt x="117" y="2"/>
                    <a:pt x="109" y="1"/>
                    <a:pt x="102" y="1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6"/>
            <p:cNvSpPr/>
            <p:nvPr/>
          </p:nvSpPr>
          <p:spPr>
            <a:xfrm>
              <a:off x="3511175" y="2962600"/>
              <a:ext cx="35525" cy="11250"/>
            </a:xfrm>
            <a:custGeom>
              <a:avLst/>
              <a:gdLst/>
              <a:ahLst/>
              <a:cxnLst/>
              <a:rect l="l" t="t" r="r" b="b"/>
              <a:pathLst>
                <a:path w="1421" h="450" extrusionOk="0">
                  <a:moveTo>
                    <a:pt x="96" y="0"/>
                  </a:moveTo>
                  <a:cubicBezTo>
                    <a:pt x="37" y="0"/>
                    <a:pt x="1" y="87"/>
                    <a:pt x="59" y="135"/>
                  </a:cubicBezTo>
                  <a:cubicBezTo>
                    <a:pt x="312" y="346"/>
                    <a:pt x="618" y="449"/>
                    <a:pt x="937" y="449"/>
                  </a:cubicBezTo>
                  <a:cubicBezTo>
                    <a:pt x="1068" y="449"/>
                    <a:pt x="1201" y="432"/>
                    <a:pt x="1333" y="397"/>
                  </a:cubicBezTo>
                  <a:cubicBezTo>
                    <a:pt x="1420" y="364"/>
                    <a:pt x="1407" y="252"/>
                    <a:pt x="1322" y="252"/>
                  </a:cubicBezTo>
                  <a:cubicBezTo>
                    <a:pt x="1314" y="252"/>
                    <a:pt x="1306" y="252"/>
                    <a:pt x="1297" y="254"/>
                  </a:cubicBezTo>
                  <a:cubicBezTo>
                    <a:pt x="1173" y="290"/>
                    <a:pt x="1050" y="307"/>
                    <a:pt x="928" y="307"/>
                  </a:cubicBezTo>
                  <a:cubicBezTo>
                    <a:pt x="641" y="307"/>
                    <a:pt x="368" y="209"/>
                    <a:pt x="142" y="16"/>
                  </a:cubicBezTo>
                  <a:cubicBezTo>
                    <a:pt x="126" y="5"/>
                    <a:pt x="111" y="0"/>
                    <a:pt x="96" y="0"/>
                  </a:cubicBezTo>
                  <a:close/>
                </a:path>
              </a:pathLst>
            </a:custGeom>
            <a:solidFill>
              <a:srgbClr val="3E27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6"/>
            <p:cNvSpPr/>
            <p:nvPr/>
          </p:nvSpPr>
          <p:spPr>
            <a:xfrm>
              <a:off x="3420100" y="3054675"/>
              <a:ext cx="116475" cy="26225"/>
            </a:xfrm>
            <a:custGeom>
              <a:avLst/>
              <a:gdLst/>
              <a:ahLst/>
              <a:cxnLst/>
              <a:rect l="l" t="t" r="r" b="b"/>
              <a:pathLst>
                <a:path w="4659" h="1049" extrusionOk="0">
                  <a:moveTo>
                    <a:pt x="107" y="1"/>
                  </a:moveTo>
                  <a:cubicBezTo>
                    <a:pt x="53" y="1"/>
                    <a:pt x="1" y="77"/>
                    <a:pt x="46" y="131"/>
                  </a:cubicBezTo>
                  <a:cubicBezTo>
                    <a:pt x="624" y="769"/>
                    <a:pt x="1445" y="1048"/>
                    <a:pt x="2284" y="1048"/>
                  </a:cubicBezTo>
                  <a:cubicBezTo>
                    <a:pt x="3104" y="1048"/>
                    <a:pt x="3941" y="781"/>
                    <a:pt x="4583" y="322"/>
                  </a:cubicBezTo>
                  <a:cubicBezTo>
                    <a:pt x="4658" y="275"/>
                    <a:pt x="4606" y="197"/>
                    <a:pt x="4546" y="197"/>
                  </a:cubicBezTo>
                  <a:cubicBezTo>
                    <a:pt x="4530" y="197"/>
                    <a:pt x="4514" y="202"/>
                    <a:pt x="4499" y="215"/>
                  </a:cubicBezTo>
                  <a:cubicBezTo>
                    <a:pt x="3889" y="649"/>
                    <a:pt x="3088" y="901"/>
                    <a:pt x="2303" y="901"/>
                  </a:cubicBezTo>
                  <a:cubicBezTo>
                    <a:pt x="1495" y="901"/>
                    <a:pt x="703" y="634"/>
                    <a:pt x="154" y="24"/>
                  </a:cubicBezTo>
                  <a:cubicBezTo>
                    <a:pt x="140" y="8"/>
                    <a:pt x="123" y="1"/>
                    <a:pt x="107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6"/>
            <p:cNvSpPr/>
            <p:nvPr/>
          </p:nvSpPr>
          <p:spPr>
            <a:xfrm>
              <a:off x="3356350" y="2786775"/>
              <a:ext cx="223275" cy="182400"/>
            </a:xfrm>
            <a:custGeom>
              <a:avLst/>
              <a:gdLst/>
              <a:ahLst/>
              <a:cxnLst/>
              <a:rect l="l" t="t" r="r" b="b"/>
              <a:pathLst>
                <a:path w="8931" h="7296" extrusionOk="0">
                  <a:moveTo>
                    <a:pt x="4621" y="1"/>
                  </a:moveTo>
                  <a:cubicBezTo>
                    <a:pt x="3501" y="1"/>
                    <a:pt x="2442" y="656"/>
                    <a:pt x="1751" y="1525"/>
                  </a:cubicBezTo>
                  <a:cubicBezTo>
                    <a:pt x="1037" y="2394"/>
                    <a:pt x="620" y="3465"/>
                    <a:pt x="239" y="4525"/>
                  </a:cubicBezTo>
                  <a:cubicBezTo>
                    <a:pt x="120" y="4859"/>
                    <a:pt x="1" y="5204"/>
                    <a:pt x="1" y="5561"/>
                  </a:cubicBezTo>
                  <a:cubicBezTo>
                    <a:pt x="1" y="5918"/>
                    <a:pt x="120" y="6311"/>
                    <a:pt x="406" y="6513"/>
                  </a:cubicBezTo>
                  <a:cubicBezTo>
                    <a:pt x="614" y="6668"/>
                    <a:pt x="864" y="6722"/>
                    <a:pt x="1123" y="6722"/>
                  </a:cubicBezTo>
                  <a:cubicBezTo>
                    <a:pt x="1382" y="6722"/>
                    <a:pt x="1650" y="6668"/>
                    <a:pt x="1894" y="6609"/>
                  </a:cubicBezTo>
                  <a:lnTo>
                    <a:pt x="1894" y="6609"/>
                  </a:lnTo>
                  <a:cubicBezTo>
                    <a:pt x="1834" y="6871"/>
                    <a:pt x="2001" y="7156"/>
                    <a:pt x="2251" y="7240"/>
                  </a:cubicBezTo>
                  <a:cubicBezTo>
                    <a:pt x="2315" y="7262"/>
                    <a:pt x="2380" y="7273"/>
                    <a:pt x="2442" y="7273"/>
                  </a:cubicBezTo>
                  <a:cubicBezTo>
                    <a:pt x="2647" y="7273"/>
                    <a:pt x="2835" y="7160"/>
                    <a:pt x="2954" y="6978"/>
                  </a:cubicBezTo>
                  <a:lnTo>
                    <a:pt x="2954" y="6978"/>
                  </a:lnTo>
                  <a:cubicBezTo>
                    <a:pt x="2918" y="7037"/>
                    <a:pt x="2942" y="7240"/>
                    <a:pt x="3001" y="7275"/>
                  </a:cubicBezTo>
                  <a:cubicBezTo>
                    <a:pt x="3022" y="7289"/>
                    <a:pt x="3051" y="7295"/>
                    <a:pt x="3084" y="7295"/>
                  </a:cubicBezTo>
                  <a:cubicBezTo>
                    <a:pt x="3107" y="7295"/>
                    <a:pt x="3131" y="7292"/>
                    <a:pt x="3156" y="7287"/>
                  </a:cubicBezTo>
                  <a:cubicBezTo>
                    <a:pt x="3668" y="7192"/>
                    <a:pt x="3680" y="6621"/>
                    <a:pt x="3728" y="6275"/>
                  </a:cubicBezTo>
                  <a:cubicBezTo>
                    <a:pt x="3442" y="5621"/>
                    <a:pt x="3680" y="5335"/>
                    <a:pt x="4073" y="4739"/>
                  </a:cubicBezTo>
                  <a:cubicBezTo>
                    <a:pt x="4621" y="3882"/>
                    <a:pt x="5478" y="3239"/>
                    <a:pt x="6466" y="2977"/>
                  </a:cubicBezTo>
                  <a:cubicBezTo>
                    <a:pt x="7212" y="2762"/>
                    <a:pt x="8002" y="2655"/>
                    <a:pt x="8794" y="2655"/>
                  </a:cubicBezTo>
                  <a:cubicBezTo>
                    <a:pt x="8835" y="2655"/>
                    <a:pt x="8877" y="2655"/>
                    <a:pt x="8919" y="2656"/>
                  </a:cubicBezTo>
                  <a:cubicBezTo>
                    <a:pt x="8931" y="2156"/>
                    <a:pt x="8621" y="1739"/>
                    <a:pt x="8252" y="1394"/>
                  </a:cubicBezTo>
                  <a:cubicBezTo>
                    <a:pt x="7883" y="1049"/>
                    <a:pt x="7383" y="858"/>
                    <a:pt x="6930" y="656"/>
                  </a:cubicBezTo>
                  <a:cubicBezTo>
                    <a:pt x="6192" y="322"/>
                    <a:pt x="5418" y="1"/>
                    <a:pt x="4621" y="1"/>
                  </a:cubicBezTo>
                  <a:close/>
                </a:path>
              </a:pathLst>
            </a:custGeom>
            <a:solidFill>
              <a:srgbClr val="FF5C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6"/>
            <p:cNvSpPr/>
            <p:nvPr/>
          </p:nvSpPr>
          <p:spPr>
            <a:xfrm>
              <a:off x="3397425" y="2913275"/>
              <a:ext cx="1225" cy="5400"/>
            </a:xfrm>
            <a:custGeom>
              <a:avLst/>
              <a:gdLst/>
              <a:ahLst/>
              <a:cxnLst/>
              <a:rect l="l" t="t" r="r" b="b"/>
              <a:pathLst>
                <a:path w="49" h="216" extrusionOk="0">
                  <a:moveTo>
                    <a:pt x="1" y="1"/>
                  </a:moveTo>
                  <a:cubicBezTo>
                    <a:pt x="1" y="84"/>
                    <a:pt x="13" y="156"/>
                    <a:pt x="25" y="215"/>
                  </a:cubicBezTo>
                  <a:cubicBezTo>
                    <a:pt x="49" y="144"/>
                    <a:pt x="25" y="72"/>
                    <a:pt x="1" y="1"/>
                  </a:cubicBezTo>
                  <a:close/>
                </a:path>
              </a:pathLst>
            </a:custGeom>
            <a:solidFill>
              <a:srgbClr val="FCC3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6"/>
            <p:cNvSpPr/>
            <p:nvPr/>
          </p:nvSpPr>
          <p:spPr>
            <a:xfrm>
              <a:off x="3432850" y="2829800"/>
              <a:ext cx="57650" cy="120225"/>
            </a:xfrm>
            <a:custGeom>
              <a:avLst/>
              <a:gdLst/>
              <a:ahLst/>
              <a:cxnLst/>
              <a:rect l="l" t="t" r="r" b="b"/>
              <a:pathLst>
                <a:path w="2306" h="4809" extrusionOk="0">
                  <a:moveTo>
                    <a:pt x="2190" y="1"/>
                  </a:moveTo>
                  <a:cubicBezTo>
                    <a:pt x="2175" y="1"/>
                    <a:pt x="2158" y="6"/>
                    <a:pt x="2144" y="18"/>
                  </a:cubicBezTo>
                  <a:cubicBezTo>
                    <a:pt x="751" y="1161"/>
                    <a:pt x="1" y="2935"/>
                    <a:pt x="96" y="4733"/>
                  </a:cubicBezTo>
                  <a:cubicBezTo>
                    <a:pt x="108" y="4782"/>
                    <a:pt x="152" y="4809"/>
                    <a:pt x="192" y="4809"/>
                  </a:cubicBezTo>
                  <a:cubicBezTo>
                    <a:pt x="229" y="4809"/>
                    <a:pt x="263" y="4785"/>
                    <a:pt x="263" y="4733"/>
                  </a:cubicBezTo>
                  <a:cubicBezTo>
                    <a:pt x="179" y="2983"/>
                    <a:pt x="906" y="1268"/>
                    <a:pt x="2239" y="137"/>
                  </a:cubicBezTo>
                  <a:cubicBezTo>
                    <a:pt x="2306" y="80"/>
                    <a:pt x="2251" y="1"/>
                    <a:pt x="2190" y="1"/>
                  </a:cubicBezTo>
                  <a:close/>
                </a:path>
              </a:pathLst>
            </a:custGeom>
            <a:solidFill>
              <a:srgbClr val="D44D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6"/>
            <p:cNvSpPr/>
            <p:nvPr/>
          </p:nvSpPr>
          <p:spPr>
            <a:xfrm>
              <a:off x="3413500" y="2837850"/>
              <a:ext cx="21000" cy="116375"/>
            </a:xfrm>
            <a:custGeom>
              <a:avLst/>
              <a:gdLst/>
              <a:ahLst/>
              <a:cxnLst/>
              <a:rect l="l" t="t" r="r" b="b"/>
              <a:pathLst>
                <a:path w="840" h="4655" extrusionOk="0">
                  <a:moveTo>
                    <a:pt x="740" y="1"/>
                  </a:moveTo>
                  <a:cubicBezTo>
                    <a:pt x="708" y="1"/>
                    <a:pt x="677" y="16"/>
                    <a:pt x="668" y="53"/>
                  </a:cubicBezTo>
                  <a:cubicBezTo>
                    <a:pt x="84" y="1506"/>
                    <a:pt x="1" y="3101"/>
                    <a:pt x="418" y="4590"/>
                  </a:cubicBezTo>
                  <a:cubicBezTo>
                    <a:pt x="423" y="4634"/>
                    <a:pt x="455" y="4654"/>
                    <a:pt x="488" y="4654"/>
                  </a:cubicBezTo>
                  <a:cubicBezTo>
                    <a:pt x="534" y="4654"/>
                    <a:pt x="581" y="4616"/>
                    <a:pt x="560" y="4554"/>
                  </a:cubicBezTo>
                  <a:cubicBezTo>
                    <a:pt x="156" y="3066"/>
                    <a:pt x="251" y="1530"/>
                    <a:pt x="811" y="89"/>
                  </a:cubicBezTo>
                  <a:cubicBezTo>
                    <a:pt x="840" y="38"/>
                    <a:pt x="789" y="1"/>
                    <a:pt x="740" y="1"/>
                  </a:cubicBezTo>
                  <a:close/>
                </a:path>
              </a:pathLst>
            </a:custGeom>
            <a:solidFill>
              <a:srgbClr val="D44D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6"/>
            <p:cNvSpPr/>
            <p:nvPr/>
          </p:nvSpPr>
          <p:spPr>
            <a:xfrm>
              <a:off x="3394750" y="2884500"/>
              <a:ext cx="12475" cy="57000"/>
            </a:xfrm>
            <a:custGeom>
              <a:avLst/>
              <a:gdLst/>
              <a:ahLst/>
              <a:cxnLst/>
              <a:rect l="l" t="t" r="r" b="b"/>
              <a:pathLst>
                <a:path w="499" h="2280" extrusionOk="0">
                  <a:moveTo>
                    <a:pt x="117" y="1"/>
                  </a:moveTo>
                  <a:cubicBezTo>
                    <a:pt x="82" y="1"/>
                    <a:pt x="48" y="19"/>
                    <a:pt x="48" y="57"/>
                  </a:cubicBezTo>
                  <a:cubicBezTo>
                    <a:pt x="1" y="795"/>
                    <a:pt x="108" y="1521"/>
                    <a:pt x="334" y="2223"/>
                  </a:cubicBezTo>
                  <a:cubicBezTo>
                    <a:pt x="344" y="2262"/>
                    <a:pt x="376" y="2280"/>
                    <a:pt x="407" y="2280"/>
                  </a:cubicBezTo>
                  <a:cubicBezTo>
                    <a:pt x="453" y="2280"/>
                    <a:pt x="498" y="2244"/>
                    <a:pt x="477" y="2188"/>
                  </a:cubicBezTo>
                  <a:cubicBezTo>
                    <a:pt x="251" y="1509"/>
                    <a:pt x="156" y="807"/>
                    <a:pt x="191" y="80"/>
                  </a:cubicBezTo>
                  <a:cubicBezTo>
                    <a:pt x="204" y="28"/>
                    <a:pt x="160" y="1"/>
                    <a:pt x="117" y="1"/>
                  </a:cubicBezTo>
                  <a:close/>
                </a:path>
              </a:pathLst>
            </a:custGeom>
            <a:solidFill>
              <a:srgbClr val="D44D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6"/>
            <p:cNvSpPr/>
            <p:nvPr/>
          </p:nvSpPr>
          <p:spPr>
            <a:xfrm>
              <a:off x="3529825" y="2924425"/>
              <a:ext cx="32825" cy="31875"/>
            </a:xfrm>
            <a:custGeom>
              <a:avLst/>
              <a:gdLst/>
              <a:ahLst/>
              <a:cxnLst/>
              <a:rect l="l" t="t" r="r" b="b"/>
              <a:pathLst>
                <a:path w="1313" h="1275" extrusionOk="0">
                  <a:moveTo>
                    <a:pt x="832" y="1"/>
                  </a:moveTo>
                  <a:cubicBezTo>
                    <a:pt x="781" y="1"/>
                    <a:pt x="733" y="73"/>
                    <a:pt x="777" y="126"/>
                  </a:cubicBezTo>
                  <a:cubicBezTo>
                    <a:pt x="956" y="341"/>
                    <a:pt x="1134" y="746"/>
                    <a:pt x="944" y="996"/>
                  </a:cubicBezTo>
                  <a:cubicBezTo>
                    <a:pt x="869" y="1095"/>
                    <a:pt x="776" y="1132"/>
                    <a:pt x="676" y="1132"/>
                  </a:cubicBezTo>
                  <a:cubicBezTo>
                    <a:pt x="490" y="1132"/>
                    <a:pt x="282" y="1001"/>
                    <a:pt x="134" y="900"/>
                  </a:cubicBezTo>
                  <a:cubicBezTo>
                    <a:pt x="125" y="896"/>
                    <a:pt x="116" y="894"/>
                    <a:pt x="107" y="894"/>
                  </a:cubicBezTo>
                  <a:cubicBezTo>
                    <a:pt x="47" y="894"/>
                    <a:pt x="0" y="991"/>
                    <a:pt x="63" y="1043"/>
                  </a:cubicBezTo>
                  <a:cubicBezTo>
                    <a:pt x="237" y="1152"/>
                    <a:pt x="474" y="1275"/>
                    <a:pt x="692" y="1275"/>
                  </a:cubicBezTo>
                  <a:cubicBezTo>
                    <a:pt x="830" y="1275"/>
                    <a:pt x="961" y="1225"/>
                    <a:pt x="1063" y="1091"/>
                  </a:cubicBezTo>
                  <a:cubicBezTo>
                    <a:pt x="1313" y="781"/>
                    <a:pt x="1099" y="281"/>
                    <a:pt x="884" y="31"/>
                  </a:cubicBezTo>
                  <a:cubicBezTo>
                    <a:pt x="869" y="10"/>
                    <a:pt x="850" y="1"/>
                    <a:pt x="832" y="1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6"/>
            <p:cNvSpPr/>
            <p:nvPr/>
          </p:nvSpPr>
          <p:spPr>
            <a:xfrm>
              <a:off x="3587550" y="3181550"/>
              <a:ext cx="59050" cy="267950"/>
            </a:xfrm>
            <a:custGeom>
              <a:avLst/>
              <a:gdLst/>
              <a:ahLst/>
              <a:cxnLst/>
              <a:rect l="l" t="t" r="r" b="b"/>
              <a:pathLst>
                <a:path w="2362" h="10718" extrusionOk="0">
                  <a:moveTo>
                    <a:pt x="94" y="0"/>
                  </a:moveTo>
                  <a:cubicBezTo>
                    <a:pt x="45" y="0"/>
                    <a:pt x="0" y="32"/>
                    <a:pt x="28" y="81"/>
                  </a:cubicBezTo>
                  <a:cubicBezTo>
                    <a:pt x="623" y="1783"/>
                    <a:pt x="1111" y="3522"/>
                    <a:pt x="1504" y="5284"/>
                  </a:cubicBezTo>
                  <a:cubicBezTo>
                    <a:pt x="1885" y="7022"/>
                    <a:pt x="2266" y="8915"/>
                    <a:pt x="1552" y="10618"/>
                  </a:cubicBezTo>
                  <a:cubicBezTo>
                    <a:pt x="1522" y="10677"/>
                    <a:pt x="1566" y="10717"/>
                    <a:pt x="1614" y="10717"/>
                  </a:cubicBezTo>
                  <a:cubicBezTo>
                    <a:pt x="1644" y="10717"/>
                    <a:pt x="1677" y="10702"/>
                    <a:pt x="1695" y="10665"/>
                  </a:cubicBezTo>
                  <a:cubicBezTo>
                    <a:pt x="2361" y="9046"/>
                    <a:pt x="2064" y="7225"/>
                    <a:pt x="1707" y="5546"/>
                  </a:cubicBezTo>
                  <a:cubicBezTo>
                    <a:pt x="1326" y="3688"/>
                    <a:pt x="802" y="1855"/>
                    <a:pt x="183" y="57"/>
                  </a:cubicBezTo>
                  <a:cubicBezTo>
                    <a:pt x="168" y="17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3" name="Google Shape;633;p36"/>
          <p:cNvSpPr/>
          <p:nvPr/>
        </p:nvSpPr>
        <p:spPr>
          <a:xfrm>
            <a:off x="6088175" y="270088"/>
            <a:ext cx="659804" cy="653870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36"/>
          <p:cNvSpPr/>
          <p:nvPr/>
        </p:nvSpPr>
        <p:spPr>
          <a:xfrm rot="7028675">
            <a:off x="4504682" y="-131691"/>
            <a:ext cx="1083051" cy="1786602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36"/>
          <p:cNvSpPr/>
          <p:nvPr/>
        </p:nvSpPr>
        <p:spPr>
          <a:xfrm rot="-3556829">
            <a:off x="6862530" y="1113330"/>
            <a:ext cx="311338" cy="478558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36"/>
          <p:cNvSpPr/>
          <p:nvPr/>
        </p:nvSpPr>
        <p:spPr>
          <a:xfrm rot="-2179454">
            <a:off x="1766658" y="428596"/>
            <a:ext cx="311339" cy="478559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39"/>
          <p:cNvSpPr txBox="1">
            <a:spLocks noGrp="1"/>
          </p:cNvSpPr>
          <p:nvPr>
            <p:ph type="title"/>
          </p:nvPr>
        </p:nvSpPr>
        <p:spPr>
          <a:xfrm>
            <a:off x="859313" y="1877850"/>
            <a:ext cx="3062100" cy="138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/>
              <a:t>What’s</a:t>
            </a:r>
            <a:r>
              <a:rPr lang="hr-HR" dirty="0"/>
              <a:t> a </a:t>
            </a:r>
            <a:r>
              <a:rPr lang="hr-HR" dirty="0" err="1"/>
              <a:t>stereotype</a:t>
            </a:r>
            <a:r>
              <a:rPr lang="hr-HR" dirty="0"/>
              <a:t>?</a:t>
            </a:r>
            <a:endParaRPr dirty="0"/>
          </a:p>
        </p:txBody>
      </p:sp>
      <p:sp>
        <p:nvSpPr>
          <p:cNvPr id="659" name="Google Shape;659;p39"/>
          <p:cNvSpPr txBox="1">
            <a:spLocks noGrp="1"/>
          </p:cNvSpPr>
          <p:nvPr>
            <p:ph type="body" idx="1"/>
          </p:nvPr>
        </p:nvSpPr>
        <p:spPr>
          <a:xfrm>
            <a:off x="3521869" y="1118550"/>
            <a:ext cx="5622131" cy="290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Watch the video and write down the examples of stereotypes.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Think about the following: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and where do we learn them?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Why should we try to fight them?</a:t>
            </a:r>
            <a:endParaRPr lang="hr-HR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hr-HR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>
                <a:hlinkClick r:id="rId3"/>
              </a:rPr>
              <a:t>https://www.youtube.com/watch?v=SlLdFcWqDNk&amp;t=1s</a:t>
            </a:r>
            <a:r>
              <a:rPr lang="hr-HR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43"/>
          <p:cNvSpPr txBox="1">
            <a:spLocks noGrp="1"/>
          </p:cNvSpPr>
          <p:nvPr>
            <p:ph type="subTitle" idx="3"/>
          </p:nvPr>
        </p:nvSpPr>
        <p:spPr>
          <a:xfrm>
            <a:off x="3358500" y="3000150"/>
            <a:ext cx="24231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2</a:t>
            </a:r>
            <a:endParaRPr dirty="0"/>
          </a:p>
        </p:txBody>
      </p:sp>
      <p:sp>
        <p:nvSpPr>
          <p:cNvPr id="728" name="Google Shape;728;p43"/>
          <p:cNvSpPr txBox="1">
            <a:spLocks noGrp="1"/>
          </p:cNvSpPr>
          <p:nvPr>
            <p:ph type="title"/>
          </p:nvPr>
        </p:nvSpPr>
        <p:spPr>
          <a:xfrm>
            <a:off x="713400" y="381209"/>
            <a:ext cx="771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/>
              <a:t>Share</a:t>
            </a:r>
            <a:r>
              <a:rPr lang="hr-HR" dirty="0"/>
              <a:t> </a:t>
            </a:r>
            <a:r>
              <a:rPr lang="hr-HR" dirty="0" err="1"/>
              <a:t>your</a:t>
            </a:r>
            <a:r>
              <a:rPr lang="hr-HR" dirty="0"/>
              <a:t> </a:t>
            </a:r>
            <a:r>
              <a:rPr lang="hr-HR" dirty="0" err="1"/>
              <a:t>answers</a:t>
            </a:r>
            <a:endParaRPr dirty="0"/>
          </a:p>
        </p:txBody>
      </p:sp>
      <p:sp>
        <p:nvSpPr>
          <p:cNvPr id="729" name="Google Shape;729;p43"/>
          <p:cNvSpPr txBox="1">
            <a:spLocks noGrp="1"/>
          </p:cNvSpPr>
          <p:nvPr>
            <p:ph type="subTitle" idx="1"/>
          </p:nvPr>
        </p:nvSpPr>
        <p:spPr>
          <a:xfrm>
            <a:off x="713300" y="3000150"/>
            <a:ext cx="24231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1</a:t>
            </a:r>
            <a:endParaRPr dirty="0"/>
          </a:p>
        </p:txBody>
      </p:sp>
      <p:sp>
        <p:nvSpPr>
          <p:cNvPr id="730" name="Google Shape;730;p43"/>
          <p:cNvSpPr txBox="1">
            <a:spLocks noGrp="1"/>
          </p:cNvSpPr>
          <p:nvPr>
            <p:ph type="subTitle" idx="5"/>
          </p:nvPr>
        </p:nvSpPr>
        <p:spPr>
          <a:xfrm>
            <a:off x="6003700" y="3000150"/>
            <a:ext cx="24231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3</a:t>
            </a:r>
            <a:endParaRPr dirty="0"/>
          </a:p>
        </p:txBody>
      </p:sp>
      <p:sp>
        <p:nvSpPr>
          <p:cNvPr id="731" name="Google Shape;731;p43"/>
          <p:cNvSpPr txBox="1">
            <a:spLocks noGrp="1"/>
          </p:cNvSpPr>
          <p:nvPr>
            <p:ph type="subTitle" idx="2"/>
          </p:nvPr>
        </p:nvSpPr>
        <p:spPr>
          <a:xfrm>
            <a:off x="713300" y="3385950"/>
            <a:ext cx="2423100" cy="94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/>
              <a:t>What</a:t>
            </a:r>
            <a:r>
              <a:rPr lang="hr-HR" dirty="0"/>
              <a:t> are some </a:t>
            </a:r>
            <a:r>
              <a:rPr lang="hr-HR" dirty="0" err="1"/>
              <a:t>examples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stereotypes</a:t>
            </a:r>
            <a:r>
              <a:rPr lang="hr-HR" dirty="0"/>
              <a:t>?</a:t>
            </a:r>
            <a:endParaRPr dirty="0"/>
          </a:p>
        </p:txBody>
      </p:sp>
      <p:sp>
        <p:nvSpPr>
          <p:cNvPr id="732" name="Google Shape;732;p43"/>
          <p:cNvSpPr txBox="1">
            <a:spLocks noGrp="1"/>
          </p:cNvSpPr>
          <p:nvPr>
            <p:ph type="subTitle" idx="4"/>
          </p:nvPr>
        </p:nvSpPr>
        <p:spPr>
          <a:xfrm>
            <a:off x="3358500" y="3385950"/>
            <a:ext cx="2423100" cy="94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and where do we learn them? </a:t>
            </a:r>
            <a:endParaRPr dirty="0"/>
          </a:p>
        </p:txBody>
      </p:sp>
      <p:sp>
        <p:nvSpPr>
          <p:cNvPr id="733" name="Google Shape;733;p43"/>
          <p:cNvSpPr txBox="1">
            <a:spLocks noGrp="1"/>
          </p:cNvSpPr>
          <p:nvPr>
            <p:ph type="subTitle" idx="6"/>
          </p:nvPr>
        </p:nvSpPr>
        <p:spPr>
          <a:xfrm>
            <a:off x="6003700" y="3385950"/>
            <a:ext cx="2423100" cy="94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Why should we try to fight them?</a:t>
            </a:r>
            <a:endParaRPr dirty="0"/>
          </a:p>
        </p:txBody>
      </p:sp>
      <p:sp>
        <p:nvSpPr>
          <p:cNvPr id="734" name="Google Shape;734;p43"/>
          <p:cNvSpPr/>
          <p:nvPr/>
        </p:nvSpPr>
        <p:spPr>
          <a:xfrm>
            <a:off x="4012953" y="1735881"/>
            <a:ext cx="1114193" cy="1104143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rgbClr val="F0E7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5" name="Google Shape;735;p43"/>
          <p:cNvSpPr/>
          <p:nvPr/>
        </p:nvSpPr>
        <p:spPr>
          <a:xfrm>
            <a:off x="6658153" y="1735881"/>
            <a:ext cx="1114193" cy="1104143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rgbClr val="F0E7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6" name="Google Shape;736;p43"/>
          <p:cNvSpPr/>
          <p:nvPr/>
        </p:nvSpPr>
        <p:spPr>
          <a:xfrm>
            <a:off x="1367753" y="1735881"/>
            <a:ext cx="1114193" cy="1104143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rgbClr val="F0E7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7" name="Google Shape;737;p43"/>
          <p:cNvGrpSpPr/>
          <p:nvPr/>
        </p:nvGrpSpPr>
        <p:grpSpPr>
          <a:xfrm>
            <a:off x="1360759" y="1732165"/>
            <a:ext cx="1128182" cy="1032824"/>
            <a:chOff x="3061375" y="2011900"/>
            <a:chExt cx="651300" cy="596250"/>
          </a:xfrm>
        </p:grpSpPr>
        <p:sp>
          <p:nvSpPr>
            <p:cNvPr id="738" name="Google Shape;738;p43"/>
            <p:cNvSpPr/>
            <p:nvPr/>
          </p:nvSpPr>
          <p:spPr>
            <a:xfrm>
              <a:off x="3232225" y="2011900"/>
              <a:ext cx="312275" cy="284450"/>
            </a:xfrm>
            <a:custGeom>
              <a:avLst/>
              <a:gdLst/>
              <a:ahLst/>
              <a:cxnLst/>
              <a:rect l="l" t="t" r="r" b="b"/>
              <a:pathLst>
                <a:path w="12491" h="11378" extrusionOk="0">
                  <a:moveTo>
                    <a:pt x="6246" y="1"/>
                  </a:moveTo>
                  <a:cubicBezTo>
                    <a:pt x="4790" y="1"/>
                    <a:pt x="3335" y="558"/>
                    <a:pt x="2227" y="1671"/>
                  </a:cubicBezTo>
                  <a:cubicBezTo>
                    <a:pt x="1" y="3885"/>
                    <a:pt x="1" y="7493"/>
                    <a:pt x="2227" y="9707"/>
                  </a:cubicBezTo>
                  <a:cubicBezTo>
                    <a:pt x="3335" y="10821"/>
                    <a:pt x="4790" y="11377"/>
                    <a:pt x="6246" y="11377"/>
                  </a:cubicBezTo>
                  <a:cubicBezTo>
                    <a:pt x="7701" y="11377"/>
                    <a:pt x="9157" y="10821"/>
                    <a:pt x="10264" y="9707"/>
                  </a:cubicBezTo>
                  <a:cubicBezTo>
                    <a:pt x="12491" y="7493"/>
                    <a:pt x="12491" y="3885"/>
                    <a:pt x="10264" y="1671"/>
                  </a:cubicBezTo>
                  <a:cubicBezTo>
                    <a:pt x="9157" y="558"/>
                    <a:pt x="7701" y="1"/>
                    <a:pt x="6246" y="1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3"/>
            <p:cNvSpPr/>
            <p:nvPr/>
          </p:nvSpPr>
          <p:spPr>
            <a:xfrm>
              <a:off x="3302475" y="2202925"/>
              <a:ext cx="312275" cy="284225"/>
            </a:xfrm>
            <a:custGeom>
              <a:avLst/>
              <a:gdLst/>
              <a:ahLst/>
              <a:cxnLst/>
              <a:rect l="l" t="t" r="r" b="b"/>
              <a:pathLst>
                <a:path w="12491" h="11369" extrusionOk="0">
                  <a:moveTo>
                    <a:pt x="6235" y="0"/>
                  </a:moveTo>
                  <a:cubicBezTo>
                    <a:pt x="3651" y="0"/>
                    <a:pt x="1318" y="1785"/>
                    <a:pt x="715" y="4412"/>
                  </a:cubicBezTo>
                  <a:cubicBezTo>
                    <a:pt x="1" y="7472"/>
                    <a:pt x="1918" y="10520"/>
                    <a:pt x="4978" y="11222"/>
                  </a:cubicBezTo>
                  <a:cubicBezTo>
                    <a:pt x="5407" y="11321"/>
                    <a:pt x="5835" y="11368"/>
                    <a:pt x="6257" y="11368"/>
                  </a:cubicBezTo>
                  <a:cubicBezTo>
                    <a:pt x="8846" y="11368"/>
                    <a:pt x="11184" y="9591"/>
                    <a:pt x="11788" y="6960"/>
                  </a:cubicBezTo>
                  <a:cubicBezTo>
                    <a:pt x="12491" y="3900"/>
                    <a:pt x="10586" y="852"/>
                    <a:pt x="7526" y="150"/>
                  </a:cubicBezTo>
                  <a:cubicBezTo>
                    <a:pt x="7093" y="49"/>
                    <a:pt x="6660" y="0"/>
                    <a:pt x="6235" y="0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3"/>
            <p:cNvSpPr/>
            <p:nvPr/>
          </p:nvSpPr>
          <p:spPr>
            <a:xfrm>
              <a:off x="3168300" y="2114375"/>
              <a:ext cx="280050" cy="379000"/>
            </a:xfrm>
            <a:custGeom>
              <a:avLst/>
              <a:gdLst/>
              <a:ahLst/>
              <a:cxnLst/>
              <a:rect l="l" t="t" r="r" b="b"/>
              <a:pathLst>
                <a:path w="11202" h="15160" extrusionOk="0">
                  <a:moveTo>
                    <a:pt x="4368" y="1"/>
                  </a:moveTo>
                  <a:cubicBezTo>
                    <a:pt x="4368" y="1"/>
                    <a:pt x="1963" y="1667"/>
                    <a:pt x="2999" y="6132"/>
                  </a:cubicBezTo>
                  <a:cubicBezTo>
                    <a:pt x="4022" y="10597"/>
                    <a:pt x="2427" y="13240"/>
                    <a:pt x="879" y="13990"/>
                  </a:cubicBezTo>
                  <a:cubicBezTo>
                    <a:pt x="0" y="14410"/>
                    <a:pt x="1760" y="15159"/>
                    <a:pt x="3719" y="15159"/>
                  </a:cubicBezTo>
                  <a:cubicBezTo>
                    <a:pt x="5209" y="15159"/>
                    <a:pt x="6815" y="14726"/>
                    <a:pt x="7463" y="13383"/>
                  </a:cubicBezTo>
                  <a:cubicBezTo>
                    <a:pt x="8964" y="10264"/>
                    <a:pt x="11202" y="10026"/>
                    <a:pt x="8213" y="5847"/>
                  </a:cubicBezTo>
                  <a:cubicBezTo>
                    <a:pt x="5237" y="1656"/>
                    <a:pt x="4368" y="1"/>
                    <a:pt x="4368" y="1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3"/>
            <p:cNvSpPr/>
            <p:nvPr/>
          </p:nvSpPr>
          <p:spPr>
            <a:xfrm>
              <a:off x="3061675" y="2060425"/>
              <a:ext cx="649825" cy="545350"/>
            </a:xfrm>
            <a:custGeom>
              <a:avLst/>
              <a:gdLst/>
              <a:ahLst/>
              <a:cxnLst/>
              <a:rect l="l" t="t" r="r" b="b"/>
              <a:pathLst>
                <a:path w="25993" h="21814" extrusionOk="0">
                  <a:moveTo>
                    <a:pt x="12825" y="1"/>
                  </a:moveTo>
                  <a:cubicBezTo>
                    <a:pt x="10729" y="1"/>
                    <a:pt x="9073" y="1122"/>
                    <a:pt x="8454" y="2623"/>
                  </a:cubicBezTo>
                  <a:cubicBezTo>
                    <a:pt x="8454" y="2623"/>
                    <a:pt x="7656" y="5730"/>
                    <a:pt x="8299" y="8993"/>
                  </a:cubicBezTo>
                  <a:cubicBezTo>
                    <a:pt x="8299" y="8993"/>
                    <a:pt x="9073" y="11326"/>
                    <a:pt x="10990" y="11326"/>
                  </a:cubicBezTo>
                  <a:cubicBezTo>
                    <a:pt x="10990" y="11326"/>
                    <a:pt x="10776" y="13458"/>
                    <a:pt x="8930" y="14589"/>
                  </a:cubicBezTo>
                  <a:cubicBezTo>
                    <a:pt x="7085" y="15720"/>
                    <a:pt x="1834" y="15577"/>
                    <a:pt x="1" y="19839"/>
                  </a:cubicBezTo>
                  <a:cubicBezTo>
                    <a:pt x="1" y="19839"/>
                    <a:pt x="4111" y="21814"/>
                    <a:pt x="9077" y="21814"/>
                  </a:cubicBezTo>
                  <a:cubicBezTo>
                    <a:pt x="10701" y="21814"/>
                    <a:pt x="12417" y="21602"/>
                    <a:pt x="14110" y="21042"/>
                  </a:cubicBezTo>
                  <a:cubicBezTo>
                    <a:pt x="16083" y="20393"/>
                    <a:pt x="17721" y="20183"/>
                    <a:pt x="19105" y="20183"/>
                  </a:cubicBezTo>
                  <a:cubicBezTo>
                    <a:pt x="21649" y="20183"/>
                    <a:pt x="23337" y="20893"/>
                    <a:pt x="24679" y="20893"/>
                  </a:cubicBezTo>
                  <a:cubicBezTo>
                    <a:pt x="25152" y="20893"/>
                    <a:pt x="25582" y="20805"/>
                    <a:pt x="25992" y="20566"/>
                  </a:cubicBezTo>
                  <a:cubicBezTo>
                    <a:pt x="25992" y="20566"/>
                    <a:pt x="25087" y="18137"/>
                    <a:pt x="22480" y="16387"/>
                  </a:cubicBezTo>
                  <a:cubicBezTo>
                    <a:pt x="21372" y="15636"/>
                    <a:pt x="20098" y="15184"/>
                    <a:pt x="18777" y="14970"/>
                  </a:cubicBezTo>
                  <a:cubicBezTo>
                    <a:pt x="18551" y="14946"/>
                    <a:pt x="18336" y="14898"/>
                    <a:pt x="18182" y="14851"/>
                  </a:cubicBezTo>
                  <a:cubicBezTo>
                    <a:pt x="16753" y="14434"/>
                    <a:pt x="15955" y="14196"/>
                    <a:pt x="16181" y="9779"/>
                  </a:cubicBezTo>
                  <a:lnTo>
                    <a:pt x="16396" y="6290"/>
                  </a:lnTo>
                  <a:cubicBezTo>
                    <a:pt x="16396" y="6290"/>
                    <a:pt x="16731" y="6475"/>
                    <a:pt x="17101" y="6475"/>
                  </a:cubicBezTo>
                  <a:cubicBezTo>
                    <a:pt x="17487" y="6475"/>
                    <a:pt x="17911" y="6273"/>
                    <a:pt x="18027" y="5445"/>
                  </a:cubicBezTo>
                  <a:cubicBezTo>
                    <a:pt x="18193" y="4176"/>
                    <a:pt x="17546" y="3807"/>
                    <a:pt x="16947" y="3807"/>
                  </a:cubicBezTo>
                  <a:cubicBezTo>
                    <a:pt x="16777" y="3807"/>
                    <a:pt x="16610" y="3837"/>
                    <a:pt x="16467" y="3885"/>
                  </a:cubicBezTo>
                  <a:cubicBezTo>
                    <a:pt x="16467" y="3885"/>
                    <a:pt x="16181" y="396"/>
                    <a:pt x="13693" y="63"/>
                  </a:cubicBezTo>
                  <a:cubicBezTo>
                    <a:pt x="13397" y="21"/>
                    <a:pt x="13107" y="1"/>
                    <a:pt x="12825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3"/>
            <p:cNvSpPr/>
            <p:nvPr/>
          </p:nvSpPr>
          <p:spPr>
            <a:xfrm>
              <a:off x="3061375" y="2425425"/>
              <a:ext cx="651300" cy="182725"/>
            </a:xfrm>
            <a:custGeom>
              <a:avLst/>
              <a:gdLst/>
              <a:ahLst/>
              <a:cxnLst/>
              <a:rect l="l" t="t" r="r" b="b"/>
              <a:pathLst>
                <a:path w="26052" h="7309" extrusionOk="0">
                  <a:moveTo>
                    <a:pt x="8942" y="1"/>
                  </a:moveTo>
                  <a:cubicBezTo>
                    <a:pt x="8942" y="1"/>
                    <a:pt x="6061" y="703"/>
                    <a:pt x="3382" y="1870"/>
                  </a:cubicBezTo>
                  <a:cubicBezTo>
                    <a:pt x="703" y="3084"/>
                    <a:pt x="1" y="5227"/>
                    <a:pt x="1" y="5227"/>
                  </a:cubicBezTo>
                  <a:cubicBezTo>
                    <a:pt x="1049" y="5906"/>
                    <a:pt x="4478" y="6680"/>
                    <a:pt x="4478" y="6680"/>
                  </a:cubicBezTo>
                  <a:cubicBezTo>
                    <a:pt x="5983" y="7139"/>
                    <a:pt x="7467" y="7309"/>
                    <a:pt x="8845" y="7309"/>
                  </a:cubicBezTo>
                  <a:cubicBezTo>
                    <a:pt x="12690" y="7309"/>
                    <a:pt x="15712" y="5985"/>
                    <a:pt x="16062" y="5906"/>
                  </a:cubicBezTo>
                  <a:cubicBezTo>
                    <a:pt x="16338" y="5845"/>
                    <a:pt x="17830" y="5693"/>
                    <a:pt x="19478" y="5693"/>
                  </a:cubicBezTo>
                  <a:cubicBezTo>
                    <a:pt x="20744" y="5693"/>
                    <a:pt x="22103" y="5783"/>
                    <a:pt x="23075" y="6073"/>
                  </a:cubicBezTo>
                  <a:cubicBezTo>
                    <a:pt x="23745" y="6274"/>
                    <a:pt x="24277" y="6344"/>
                    <a:pt x="24692" y="6344"/>
                  </a:cubicBezTo>
                  <a:cubicBezTo>
                    <a:pt x="25655" y="6344"/>
                    <a:pt x="25992" y="5966"/>
                    <a:pt x="25992" y="5966"/>
                  </a:cubicBezTo>
                  <a:cubicBezTo>
                    <a:pt x="25992" y="5966"/>
                    <a:pt x="26052" y="5144"/>
                    <a:pt x="24063" y="3120"/>
                  </a:cubicBezTo>
                  <a:cubicBezTo>
                    <a:pt x="22099" y="1096"/>
                    <a:pt x="20051" y="655"/>
                    <a:pt x="20051" y="655"/>
                  </a:cubicBezTo>
                  <a:lnTo>
                    <a:pt x="17432" y="1"/>
                  </a:lnTo>
                  <a:cubicBezTo>
                    <a:pt x="17432" y="1"/>
                    <a:pt x="15896" y="1691"/>
                    <a:pt x="12669" y="1691"/>
                  </a:cubicBezTo>
                  <a:cubicBezTo>
                    <a:pt x="9442" y="1691"/>
                    <a:pt x="8942" y="1"/>
                    <a:pt x="8942" y="1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3"/>
            <p:cNvSpPr/>
            <p:nvPr/>
          </p:nvSpPr>
          <p:spPr>
            <a:xfrm>
              <a:off x="3305750" y="2194750"/>
              <a:ext cx="38125" cy="57775"/>
            </a:xfrm>
            <a:custGeom>
              <a:avLst/>
              <a:gdLst/>
              <a:ahLst/>
              <a:cxnLst/>
              <a:rect l="l" t="t" r="r" b="b"/>
              <a:pathLst>
                <a:path w="1525" h="2311" extrusionOk="0">
                  <a:moveTo>
                    <a:pt x="465" y="0"/>
                  </a:moveTo>
                  <a:cubicBezTo>
                    <a:pt x="453" y="0"/>
                    <a:pt x="418" y="12"/>
                    <a:pt x="418" y="24"/>
                  </a:cubicBezTo>
                  <a:lnTo>
                    <a:pt x="25" y="1977"/>
                  </a:lnTo>
                  <a:cubicBezTo>
                    <a:pt x="1" y="2048"/>
                    <a:pt x="25" y="2143"/>
                    <a:pt x="84" y="2203"/>
                  </a:cubicBezTo>
                  <a:cubicBezTo>
                    <a:pt x="120" y="2262"/>
                    <a:pt x="203" y="2286"/>
                    <a:pt x="275" y="2286"/>
                  </a:cubicBezTo>
                  <a:cubicBezTo>
                    <a:pt x="275" y="2286"/>
                    <a:pt x="287" y="2286"/>
                    <a:pt x="310" y="2310"/>
                  </a:cubicBezTo>
                  <a:lnTo>
                    <a:pt x="1120" y="2227"/>
                  </a:lnTo>
                  <a:cubicBezTo>
                    <a:pt x="1251" y="2215"/>
                    <a:pt x="1370" y="2132"/>
                    <a:pt x="1453" y="2012"/>
                  </a:cubicBezTo>
                  <a:cubicBezTo>
                    <a:pt x="1501" y="1870"/>
                    <a:pt x="1525" y="1739"/>
                    <a:pt x="1465" y="1608"/>
                  </a:cubicBezTo>
                  <a:cubicBezTo>
                    <a:pt x="1465" y="1599"/>
                    <a:pt x="1448" y="1586"/>
                    <a:pt x="1434" y="1586"/>
                  </a:cubicBezTo>
                  <a:cubicBezTo>
                    <a:pt x="1427" y="1586"/>
                    <a:pt x="1421" y="1588"/>
                    <a:pt x="1418" y="1596"/>
                  </a:cubicBezTo>
                  <a:cubicBezTo>
                    <a:pt x="1406" y="1596"/>
                    <a:pt x="1394" y="1620"/>
                    <a:pt x="1406" y="1631"/>
                  </a:cubicBezTo>
                  <a:cubicBezTo>
                    <a:pt x="1453" y="1739"/>
                    <a:pt x="1453" y="1858"/>
                    <a:pt x="1394" y="1965"/>
                  </a:cubicBezTo>
                  <a:cubicBezTo>
                    <a:pt x="1334" y="2072"/>
                    <a:pt x="1227" y="2132"/>
                    <a:pt x="1108" y="2143"/>
                  </a:cubicBezTo>
                  <a:lnTo>
                    <a:pt x="298" y="2215"/>
                  </a:lnTo>
                  <a:cubicBezTo>
                    <a:pt x="288" y="2217"/>
                    <a:pt x="278" y="2218"/>
                    <a:pt x="268" y="2218"/>
                  </a:cubicBezTo>
                  <a:cubicBezTo>
                    <a:pt x="219" y="2218"/>
                    <a:pt x="173" y="2195"/>
                    <a:pt x="144" y="2155"/>
                  </a:cubicBezTo>
                  <a:cubicBezTo>
                    <a:pt x="96" y="2108"/>
                    <a:pt x="84" y="2048"/>
                    <a:pt x="96" y="1989"/>
                  </a:cubicBezTo>
                  <a:lnTo>
                    <a:pt x="501" y="48"/>
                  </a:lnTo>
                  <a:cubicBezTo>
                    <a:pt x="501" y="24"/>
                    <a:pt x="477" y="0"/>
                    <a:pt x="465" y="0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3"/>
            <p:cNvSpPr/>
            <p:nvPr/>
          </p:nvSpPr>
          <p:spPr>
            <a:xfrm>
              <a:off x="3286700" y="2187000"/>
              <a:ext cx="12825" cy="22350"/>
            </a:xfrm>
            <a:custGeom>
              <a:avLst/>
              <a:gdLst/>
              <a:ahLst/>
              <a:cxnLst/>
              <a:rect l="l" t="t" r="r" b="b"/>
              <a:pathLst>
                <a:path w="513" h="894" extrusionOk="0">
                  <a:moveTo>
                    <a:pt x="263" y="1"/>
                  </a:moveTo>
                  <a:cubicBezTo>
                    <a:pt x="120" y="1"/>
                    <a:pt x="1" y="203"/>
                    <a:pt x="1" y="441"/>
                  </a:cubicBezTo>
                  <a:cubicBezTo>
                    <a:pt x="1" y="691"/>
                    <a:pt x="108" y="894"/>
                    <a:pt x="263" y="894"/>
                  </a:cubicBezTo>
                  <a:cubicBezTo>
                    <a:pt x="394" y="894"/>
                    <a:pt x="513" y="679"/>
                    <a:pt x="513" y="441"/>
                  </a:cubicBezTo>
                  <a:cubicBezTo>
                    <a:pt x="513" y="203"/>
                    <a:pt x="394" y="1"/>
                    <a:pt x="263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3"/>
            <p:cNvSpPr/>
            <p:nvPr/>
          </p:nvSpPr>
          <p:spPr>
            <a:xfrm>
              <a:off x="3355475" y="2187000"/>
              <a:ext cx="12525" cy="22350"/>
            </a:xfrm>
            <a:custGeom>
              <a:avLst/>
              <a:gdLst/>
              <a:ahLst/>
              <a:cxnLst/>
              <a:rect l="l" t="t" r="r" b="b"/>
              <a:pathLst>
                <a:path w="501" h="894" extrusionOk="0">
                  <a:moveTo>
                    <a:pt x="250" y="1"/>
                  </a:moveTo>
                  <a:cubicBezTo>
                    <a:pt x="107" y="1"/>
                    <a:pt x="0" y="203"/>
                    <a:pt x="0" y="441"/>
                  </a:cubicBezTo>
                  <a:cubicBezTo>
                    <a:pt x="0" y="691"/>
                    <a:pt x="95" y="894"/>
                    <a:pt x="250" y="894"/>
                  </a:cubicBezTo>
                  <a:cubicBezTo>
                    <a:pt x="381" y="894"/>
                    <a:pt x="500" y="679"/>
                    <a:pt x="500" y="441"/>
                  </a:cubicBezTo>
                  <a:cubicBezTo>
                    <a:pt x="500" y="203"/>
                    <a:pt x="381" y="1"/>
                    <a:pt x="250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3"/>
            <p:cNvSpPr/>
            <p:nvPr/>
          </p:nvSpPr>
          <p:spPr>
            <a:xfrm>
              <a:off x="3293250" y="2258225"/>
              <a:ext cx="74150" cy="31300"/>
            </a:xfrm>
            <a:custGeom>
              <a:avLst/>
              <a:gdLst/>
              <a:ahLst/>
              <a:cxnLst/>
              <a:rect l="l" t="t" r="r" b="b"/>
              <a:pathLst>
                <a:path w="2966" h="1252" extrusionOk="0">
                  <a:moveTo>
                    <a:pt x="2170" y="0"/>
                  </a:moveTo>
                  <a:cubicBezTo>
                    <a:pt x="1871" y="0"/>
                    <a:pt x="1758" y="226"/>
                    <a:pt x="1423" y="226"/>
                  </a:cubicBezTo>
                  <a:cubicBezTo>
                    <a:pt x="1330" y="226"/>
                    <a:pt x="1220" y="209"/>
                    <a:pt x="1084" y="164"/>
                  </a:cubicBezTo>
                  <a:cubicBezTo>
                    <a:pt x="918" y="104"/>
                    <a:pt x="775" y="93"/>
                    <a:pt x="656" y="93"/>
                  </a:cubicBezTo>
                  <a:cubicBezTo>
                    <a:pt x="191" y="104"/>
                    <a:pt x="1" y="724"/>
                    <a:pt x="382" y="986"/>
                  </a:cubicBezTo>
                  <a:cubicBezTo>
                    <a:pt x="664" y="1176"/>
                    <a:pt x="1067" y="1251"/>
                    <a:pt x="1442" y="1251"/>
                  </a:cubicBezTo>
                  <a:cubicBezTo>
                    <a:pt x="1606" y="1251"/>
                    <a:pt x="1765" y="1237"/>
                    <a:pt x="1906" y="1212"/>
                  </a:cubicBezTo>
                  <a:cubicBezTo>
                    <a:pt x="2608" y="1081"/>
                    <a:pt x="2965" y="200"/>
                    <a:pt x="2382" y="33"/>
                  </a:cubicBezTo>
                  <a:cubicBezTo>
                    <a:pt x="2301" y="10"/>
                    <a:pt x="2231" y="0"/>
                    <a:pt x="21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3"/>
            <p:cNvSpPr/>
            <p:nvPr/>
          </p:nvSpPr>
          <p:spPr>
            <a:xfrm>
              <a:off x="3479600" y="2170000"/>
              <a:ext cx="25025" cy="38450"/>
            </a:xfrm>
            <a:custGeom>
              <a:avLst/>
              <a:gdLst/>
              <a:ahLst/>
              <a:cxnLst/>
              <a:rect l="l" t="t" r="r" b="b"/>
              <a:pathLst>
                <a:path w="1001" h="1538" extrusionOk="0">
                  <a:moveTo>
                    <a:pt x="441" y="0"/>
                  </a:moveTo>
                  <a:cubicBezTo>
                    <a:pt x="429" y="0"/>
                    <a:pt x="417" y="1"/>
                    <a:pt x="405" y="2"/>
                  </a:cubicBezTo>
                  <a:cubicBezTo>
                    <a:pt x="226" y="26"/>
                    <a:pt x="119" y="157"/>
                    <a:pt x="119" y="157"/>
                  </a:cubicBezTo>
                  <a:cubicBezTo>
                    <a:pt x="107" y="181"/>
                    <a:pt x="107" y="204"/>
                    <a:pt x="119" y="216"/>
                  </a:cubicBezTo>
                  <a:cubicBezTo>
                    <a:pt x="131" y="222"/>
                    <a:pt x="143" y="225"/>
                    <a:pt x="153" y="225"/>
                  </a:cubicBezTo>
                  <a:cubicBezTo>
                    <a:pt x="164" y="225"/>
                    <a:pt x="173" y="222"/>
                    <a:pt x="179" y="216"/>
                  </a:cubicBezTo>
                  <a:cubicBezTo>
                    <a:pt x="179" y="216"/>
                    <a:pt x="262" y="109"/>
                    <a:pt x="405" y="97"/>
                  </a:cubicBezTo>
                  <a:cubicBezTo>
                    <a:pt x="415" y="96"/>
                    <a:pt x="426" y="95"/>
                    <a:pt x="437" y="95"/>
                  </a:cubicBezTo>
                  <a:cubicBezTo>
                    <a:pt x="515" y="95"/>
                    <a:pt x="609" y="133"/>
                    <a:pt x="703" y="216"/>
                  </a:cubicBezTo>
                  <a:cubicBezTo>
                    <a:pt x="857" y="347"/>
                    <a:pt x="917" y="621"/>
                    <a:pt x="857" y="883"/>
                  </a:cubicBezTo>
                  <a:cubicBezTo>
                    <a:pt x="798" y="1169"/>
                    <a:pt x="643" y="1371"/>
                    <a:pt x="429" y="1431"/>
                  </a:cubicBezTo>
                  <a:cubicBezTo>
                    <a:pt x="385" y="1447"/>
                    <a:pt x="343" y="1455"/>
                    <a:pt x="304" y="1455"/>
                  </a:cubicBezTo>
                  <a:cubicBezTo>
                    <a:pt x="226" y="1455"/>
                    <a:pt x="163" y="1423"/>
                    <a:pt x="131" y="1359"/>
                  </a:cubicBezTo>
                  <a:cubicBezTo>
                    <a:pt x="83" y="1276"/>
                    <a:pt x="107" y="1169"/>
                    <a:pt x="179" y="1109"/>
                  </a:cubicBezTo>
                  <a:cubicBezTo>
                    <a:pt x="286" y="1002"/>
                    <a:pt x="345" y="871"/>
                    <a:pt x="310" y="752"/>
                  </a:cubicBezTo>
                  <a:cubicBezTo>
                    <a:pt x="298" y="681"/>
                    <a:pt x="238" y="585"/>
                    <a:pt x="72" y="526"/>
                  </a:cubicBezTo>
                  <a:cubicBezTo>
                    <a:pt x="60" y="526"/>
                    <a:pt x="24" y="538"/>
                    <a:pt x="24" y="562"/>
                  </a:cubicBezTo>
                  <a:cubicBezTo>
                    <a:pt x="24" y="574"/>
                    <a:pt x="48" y="597"/>
                    <a:pt x="60" y="597"/>
                  </a:cubicBezTo>
                  <a:cubicBezTo>
                    <a:pt x="167" y="645"/>
                    <a:pt x="226" y="705"/>
                    <a:pt x="238" y="776"/>
                  </a:cubicBezTo>
                  <a:cubicBezTo>
                    <a:pt x="250" y="871"/>
                    <a:pt x="214" y="990"/>
                    <a:pt x="119" y="1062"/>
                  </a:cubicBezTo>
                  <a:cubicBezTo>
                    <a:pt x="12" y="1133"/>
                    <a:pt x="0" y="1288"/>
                    <a:pt x="60" y="1407"/>
                  </a:cubicBezTo>
                  <a:cubicBezTo>
                    <a:pt x="107" y="1490"/>
                    <a:pt x="191" y="1538"/>
                    <a:pt x="298" y="1538"/>
                  </a:cubicBezTo>
                  <a:cubicBezTo>
                    <a:pt x="345" y="1538"/>
                    <a:pt x="393" y="1526"/>
                    <a:pt x="453" y="1490"/>
                  </a:cubicBezTo>
                  <a:cubicBezTo>
                    <a:pt x="679" y="1419"/>
                    <a:pt x="881" y="1181"/>
                    <a:pt x="941" y="883"/>
                  </a:cubicBezTo>
                  <a:cubicBezTo>
                    <a:pt x="1000" y="585"/>
                    <a:pt x="941" y="288"/>
                    <a:pt x="762" y="145"/>
                  </a:cubicBezTo>
                  <a:cubicBezTo>
                    <a:pt x="655" y="49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3"/>
            <p:cNvSpPr/>
            <p:nvPr/>
          </p:nvSpPr>
          <p:spPr>
            <a:xfrm>
              <a:off x="3328975" y="2050400"/>
              <a:ext cx="201550" cy="398175"/>
            </a:xfrm>
            <a:custGeom>
              <a:avLst/>
              <a:gdLst/>
              <a:ahLst/>
              <a:cxnLst/>
              <a:rect l="l" t="t" r="r" b="b"/>
              <a:pathLst>
                <a:path w="8062" h="15927" extrusionOk="0">
                  <a:moveTo>
                    <a:pt x="3076" y="1"/>
                  </a:moveTo>
                  <a:cubicBezTo>
                    <a:pt x="2230" y="1"/>
                    <a:pt x="1214" y="358"/>
                    <a:pt x="1" y="1274"/>
                  </a:cubicBezTo>
                  <a:cubicBezTo>
                    <a:pt x="1" y="1274"/>
                    <a:pt x="1620" y="4191"/>
                    <a:pt x="4775" y="4191"/>
                  </a:cubicBezTo>
                  <a:cubicBezTo>
                    <a:pt x="4775" y="4191"/>
                    <a:pt x="3453" y="6429"/>
                    <a:pt x="4299" y="7525"/>
                  </a:cubicBezTo>
                  <a:cubicBezTo>
                    <a:pt x="5049" y="8513"/>
                    <a:pt x="6192" y="10608"/>
                    <a:pt x="4299" y="12287"/>
                  </a:cubicBezTo>
                  <a:cubicBezTo>
                    <a:pt x="2805" y="13621"/>
                    <a:pt x="3380" y="15927"/>
                    <a:pt x="5766" y="15927"/>
                  </a:cubicBezTo>
                  <a:cubicBezTo>
                    <a:pt x="6403" y="15927"/>
                    <a:pt x="7170" y="15762"/>
                    <a:pt x="8061" y="15371"/>
                  </a:cubicBezTo>
                  <a:lnTo>
                    <a:pt x="6716" y="6834"/>
                  </a:lnTo>
                  <a:cubicBezTo>
                    <a:pt x="6716" y="6834"/>
                    <a:pt x="6645" y="6861"/>
                    <a:pt x="6540" y="6861"/>
                  </a:cubicBezTo>
                  <a:cubicBezTo>
                    <a:pt x="6209" y="6861"/>
                    <a:pt x="5540" y="6586"/>
                    <a:pt x="5739" y="4286"/>
                  </a:cubicBezTo>
                  <a:cubicBezTo>
                    <a:pt x="5739" y="4286"/>
                    <a:pt x="6029" y="4183"/>
                    <a:pt x="6334" y="4183"/>
                  </a:cubicBezTo>
                  <a:cubicBezTo>
                    <a:pt x="6557" y="4183"/>
                    <a:pt x="6787" y="4238"/>
                    <a:pt x="6918" y="4429"/>
                  </a:cubicBezTo>
                  <a:cubicBezTo>
                    <a:pt x="6927" y="4429"/>
                    <a:pt x="6055" y="1"/>
                    <a:pt x="3076" y="1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3"/>
            <p:cNvSpPr/>
            <p:nvPr/>
          </p:nvSpPr>
          <p:spPr>
            <a:xfrm>
              <a:off x="3266775" y="2047550"/>
              <a:ext cx="147650" cy="112700"/>
            </a:xfrm>
            <a:custGeom>
              <a:avLst/>
              <a:gdLst/>
              <a:ahLst/>
              <a:cxnLst/>
              <a:rect l="l" t="t" r="r" b="b"/>
              <a:pathLst>
                <a:path w="5906" h="4508" extrusionOk="0">
                  <a:moveTo>
                    <a:pt x="4572" y="0"/>
                  </a:moveTo>
                  <a:cubicBezTo>
                    <a:pt x="0" y="0"/>
                    <a:pt x="0" y="4507"/>
                    <a:pt x="0" y="4507"/>
                  </a:cubicBezTo>
                  <a:cubicBezTo>
                    <a:pt x="1893" y="3388"/>
                    <a:pt x="2489" y="1388"/>
                    <a:pt x="2489" y="1388"/>
                  </a:cubicBezTo>
                  <a:lnTo>
                    <a:pt x="5906" y="114"/>
                  </a:lnTo>
                  <a:cubicBezTo>
                    <a:pt x="5423" y="36"/>
                    <a:pt x="4979" y="0"/>
                    <a:pt x="4572" y="0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3"/>
            <p:cNvSpPr/>
            <p:nvPr/>
          </p:nvSpPr>
          <p:spPr>
            <a:xfrm>
              <a:off x="3333750" y="2147125"/>
              <a:ext cx="61625" cy="73550"/>
            </a:xfrm>
            <a:custGeom>
              <a:avLst/>
              <a:gdLst/>
              <a:ahLst/>
              <a:cxnLst/>
              <a:rect l="l" t="t" r="r" b="b"/>
              <a:pathLst>
                <a:path w="2465" h="2942" extrusionOk="0">
                  <a:moveTo>
                    <a:pt x="1238" y="0"/>
                  </a:moveTo>
                  <a:cubicBezTo>
                    <a:pt x="548" y="0"/>
                    <a:pt x="0" y="655"/>
                    <a:pt x="0" y="1465"/>
                  </a:cubicBezTo>
                  <a:cubicBezTo>
                    <a:pt x="0" y="2286"/>
                    <a:pt x="548" y="2941"/>
                    <a:pt x="1238" y="2941"/>
                  </a:cubicBezTo>
                  <a:cubicBezTo>
                    <a:pt x="1917" y="2941"/>
                    <a:pt x="2465" y="2286"/>
                    <a:pt x="2465" y="1465"/>
                  </a:cubicBezTo>
                  <a:cubicBezTo>
                    <a:pt x="2465" y="655"/>
                    <a:pt x="1917" y="0"/>
                    <a:pt x="1238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3"/>
            <p:cNvSpPr/>
            <p:nvPr/>
          </p:nvSpPr>
          <p:spPr>
            <a:xfrm>
              <a:off x="3332550" y="2146825"/>
              <a:ext cx="64025" cy="75025"/>
            </a:xfrm>
            <a:custGeom>
              <a:avLst/>
              <a:gdLst/>
              <a:ahLst/>
              <a:cxnLst/>
              <a:rect l="l" t="t" r="r" b="b"/>
              <a:pathLst>
                <a:path w="2561" h="3001" extrusionOk="0">
                  <a:moveTo>
                    <a:pt x="1286" y="60"/>
                  </a:moveTo>
                  <a:cubicBezTo>
                    <a:pt x="1953" y="60"/>
                    <a:pt x="2489" y="691"/>
                    <a:pt x="2489" y="1489"/>
                  </a:cubicBezTo>
                  <a:cubicBezTo>
                    <a:pt x="2489" y="2274"/>
                    <a:pt x="1953" y="2917"/>
                    <a:pt x="1286" y="2917"/>
                  </a:cubicBezTo>
                  <a:cubicBezTo>
                    <a:pt x="620" y="2917"/>
                    <a:pt x="84" y="2274"/>
                    <a:pt x="84" y="1489"/>
                  </a:cubicBezTo>
                  <a:cubicBezTo>
                    <a:pt x="84" y="691"/>
                    <a:pt x="620" y="60"/>
                    <a:pt x="1286" y="60"/>
                  </a:cubicBezTo>
                  <a:close/>
                  <a:moveTo>
                    <a:pt x="1286" y="0"/>
                  </a:moveTo>
                  <a:cubicBezTo>
                    <a:pt x="572" y="0"/>
                    <a:pt x="0" y="667"/>
                    <a:pt x="0" y="1501"/>
                  </a:cubicBezTo>
                  <a:cubicBezTo>
                    <a:pt x="0" y="2334"/>
                    <a:pt x="584" y="3001"/>
                    <a:pt x="1286" y="3001"/>
                  </a:cubicBezTo>
                  <a:cubicBezTo>
                    <a:pt x="2001" y="3001"/>
                    <a:pt x="2560" y="2322"/>
                    <a:pt x="2560" y="1501"/>
                  </a:cubicBezTo>
                  <a:cubicBezTo>
                    <a:pt x="2560" y="667"/>
                    <a:pt x="1989" y="0"/>
                    <a:pt x="1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3"/>
            <p:cNvSpPr/>
            <p:nvPr/>
          </p:nvSpPr>
          <p:spPr>
            <a:xfrm>
              <a:off x="3252175" y="2147125"/>
              <a:ext cx="61950" cy="73550"/>
            </a:xfrm>
            <a:custGeom>
              <a:avLst/>
              <a:gdLst/>
              <a:ahLst/>
              <a:cxnLst/>
              <a:rect l="l" t="t" r="r" b="b"/>
              <a:pathLst>
                <a:path w="2478" h="2942" extrusionOk="0">
                  <a:moveTo>
                    <a:pt x="1239" y="0"/>
                  </a:moveTo>
                  <a:cubicBezTo>
                    <a:pt x="560" y="0"/>
                    <a:pt x="1" y="655"/>
                    <a:pt x="1" y="1465"/>
                  </a:cubicBezTo>
                  <a:cubicBezTo>
                    <a:pt x="1" y="2286"/>
                    <a:pt x="560" y="2941"/>
                    <a:pt x="1239" y="2941"/>
                  </a:cubicBezTo>
                  <a:cubicBezTo>
                    <a:pt x="1918" y="2941"/>
                    <a:pt x="2477" y="2286"/>
                    <a:pt x="2477" y="1465"/>
                  </a:cubicBezTo>
                  <a:cubicBezTo>
                    <a:pt x="2477" y="655"/>
                    <a:pt x="1918" y="0"/>
                    <a:pt x="1239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3"/>
            <p:cNvSpPr/>
            <p:nvPr/>
          </p:nvSpPr>
          <p:spPr>
            <a:xfrm>
              <a:off x="3251275" y="2146825"/>
              <a:ext cx="64025" cy="75025"/>
            </a:xfrm>
            <a:custGeom>
              <a:avLst/>
              <a:gdLst/>
              <a:ahLst/>
              <a:cxnLst/>
              <a:rect l="l" t="t" r="r" b="b"/>
              <a:pathLst>
                <a:path w="2561" h="3001" extrusionOk="0">
                  <a:moveTo>
                    <a:pt x="1275" y="60"/>
                  </a:moveTo>
                  <a:cubicBezTo>
                    <a:pt x="1942" y="60"/>
                    <a:pt x="2477" y="691"/>
                    <a:pt x="2477" y="1489"/>
                  </a:cubicBezTo>
                  <a:cubicBezTo>
                    <a:pt x="2477" y="2274"/>
                    <a:pt x="1942" y="2917"/>
                    <a:pt x="1275" y="2917"/>
                  </a:cubicBezTo>
                  <a:cubicBezTo>
                    <a:pt x="608" y="2917"/>
                    <a:pt x="72" y="2274"/>
                    <a:pt x="72" y="1489"/>
                  </a:cubicBezTo>
                  <a:cubicBezTo>
                    <a:pt x="72" y="691"/>
                    <a:pt x="608" y="60"/>
                    <a:pt x="1275" y="60"/>
                  </a:cubicBezTo>
                  <a:close/>
                  <a:moveTo>
                    <a:pt x="1275" y="0"/>
                  </a:moveTo>
                  <a:cubicBezTo>
                    <a:pt x="561" y="0"/>
                    <a:pt x="1" y="667"/>
                    <a:pt x="1" y="1501"/>
                  </a:cubicBezTo>
                  <a:cubicBezTo>
                    <a:pt x="1" y="2334"/>
                    <a:pt x="572" y="3001"/>
                    <a:pt x="1275" y="3001"/>
                  </a:cubicBezTo>
                  <a:cubicBezTo>
                    <a:pt x="1989" y="3001"/>
                    <a:pt x="2561" y="2322"/>
                    <a:pt x="2561" y="1501"/>
                  </a:cubicBezTo>
                  <a:cubicBezTo>
                    <a:pt x="2561" y="667"/>
                    <a:pt x="1977" y="0"/>
                    <a:pt x="12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3"/>
            <p:cNvSpPr/>
            <p:nvPr/>
          </p:nvSpPr>
          <p:spPr>
            <a:xfrm>
              <a:off x="3301000" y="2153675"/>
              <a:ext cx="46450" cy="2400"/>
            </a:xfrm>
            <a:custGeom>
              <a:avLst/>
              <a:gdLst/>
              <a:ahLst/>
              <a:cxnLst/>
              <a:rect l="l" t="t" r="r" b="b"/>
              <a:pathLst>
                <a:path w="1858" h="96" extrusionOk="0">
                  <a:moveTo>
                    <a:pt x="48" y="0"/>
                  </a:moveTo>
                  <a:cubicBezTo>
                    <a:pt x="12" y="0"/>
                    <a:pt x="0" y="36"/>
                    <a:pt x="0" y="48"/>
                  </a:cubicBezTo>
                  <a:cubicBezTo>
                    <a:pt x="0" y="72"/>
                    <a:pt x="36" y="95"/>
                    <a:pt x="48" y="95"/>
                  </a:cubicBezTo>
                  <a:lnTo>
                    <a:pt x="1822" y="95"/>
                  </a:lnTo>
                  <a:cubicBezTo>
                    <a:pt x="1846" y="95"/>
                    <a:pt x="1858" y="84"/>
                    <a:pt x="1858" y="48"/>
                  </a:cubicBezTo>
                  <a:cubicBezTo>
                    <a:pt x="1858" y="24"/>
                    <a:pt x="1834" y="0"/>
                    <a:pt x="18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3"/>
            <p:cNvSpPr/>
            <p:nvPr/>
          </p:nvSpPr>
          <p:spPr>
            <a:xfrm>
              <a:off x="3387625" y="2153375"/>
              <a:ext cx="86025" cy="7750"/>
            </a:xfrm>
            <a:custGeom>
              <a:avLst/>
              <a:gdLst/>
              <a:ahLst/>
              <a:cxnLst/>
              <a:rect l="l" t="t" r="r" b="b"/>
              <a:pathLst>
                <a:path w="3441" h="310" extrusionOk="0">
                  <a:moveTo>
                    <a:pt x="3393" y="0"/>
                  </a:moveTo>
                  <a:lnTo>
                    <a:pt x="36" y="238"/>
                  </a:lnTo>
                  <a:cubicBezTo>
                    <a:pt x="24" y="238"/>
                    <a:pt x="0" y="274"/>
                    <a:pt x="0" y="286"/>
                  </a:cubicBezTo>
                  <a:cubicBezTo>
                    <a:pt x="0" y="298"/>
                    <a:pt x="24" y="310"/>
                    <a:pt x="36" y="310"/>
                  </a:cubicBezTo>
                  <a:lnTo>
                    <a:pt x="3417" y="72"/>
                  </a:lnTo>
                  <a:cubicBezTo>
                    <a:pt x="3429" y="72"/>
                    <a:pt x="3441" y="48"/>
                    <a:pt x="3441" y="36"/>
                  </a:cubicBezTo>
                  <a:cubicBezTo>
                    <a:pt x="3441" y="12"/>
                    <a:pt x="3417" y="0"/>
                    <a:pt x="3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3"/>
            <p:cNvSpPr/>
            <p:nvPr/>
          </p:nvSpPr>
          <p:spPr>
            <a:xfrm>
              <a:off x="3251275" y="2093875"/>
              <a:ext cx="276850" cy="28275"/>
            </a:xfrm>
            <a:custGeom>
              <a:avLst/>
              <a:gdLst/>
              <a:ahLst/>
              <a:cxnLst/>
              <a:rect l="l" t="t" r="r" b="b"/>
              <a:pathLst>
                <a:path w="11074" h="1131" extrusionOk="0">
                  <a:moveTo>
                    <a:pt x="4060" y="1"/>
                  </a:moveTo>
                  <a:cubicBezTo>
                    <a:pt x="1431" y="1"/>
                    <a:pt x="53" y="540"/>
                    <a:pt x="25" y="547"/>
                  </a:cubicBezTo>
                  <a:cubicBezTo>
                    <a:pt x="13" y="547"/>
                    <a:pt x="1" y="582"/>
                    <a:pt x="13" y="594"/>
                  </a:cubicBezTo>
                  <a:cubicBezTo>
                    <a:pt x="13" y="603"/>
                    <a:pt x="24" y="616"/>
                    <a:pt x="39" y="616"/>
                  </a:cubicBezTo>
                  <a:cubicBezTo>
                    <a:pt x="46" y="616"/>
                    <a:pt x="53" y="614"/>
                    <a:pt x="61" y="606"/>
                  </a:cubicBezTo>
                  <a:cubicBezTo>
                    <a:pt x="82" y="599"/>
                    <a:pt x="1443" y="68"/>
                    <a:pt x="4047" y="68"/>
                  </a:cubicBezTo>
                  <a:cubicBezTo>
                    <a:pt x="5812" y="68"/>
                    <a:pt x="8149" y="312"/>
                    <a:pt x="11026" y="1130"/>
                  </a:cubicBezTo>
                  <a:cubicBezTo>
                    <a:pt x="11038" y="1130"/>
                    <a:pt x="11050" y="1118"/>
                    <a:pt x="11074" y="1106"/>
                  </a:cubicBezTo>
                  <a:cubicBezTo>
                    <a:pt x="11074" y="1083"/>
                    <a:pt x="11050" y="1059"/>
                    <a:pt x="11038" y="1059"/>
                  </a:cubicBezTo>
                  <a:cubicBezTo>
                    <a:pt x="8165" y="245"/>
                    <a:pt x="5829" y="1"/>
                    <a:pt x="40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3"/>
            <p:cNvSpPr/>
            <p:nvPr/>
          </p:nvSpPr>
          <p:spPr>
            <a:xfrm>
              <a:off x="3184150" y="2529150"/>
              <a:ext cx="31750" cy="31725"/>
            </a:xfrm>
            <a:custGeom>
              <a:avLst/>
              <a:gdLst/>
              <a:ahLst/>
              <a:cxnLst/>
              <a:rect l="l" t="t" r="r" b="b"/>
              <a:pathLst>
                <a:path w="1270" h="1269" extrusionOk="0">
                  <a:moveTo>
                    <a:pt x="559" y="1"/>
                  </a:moveTo>
                  <a:cubicBezTo>
                    <a:pt x="143" y="1"/>
                    <a:pt x="0" y="784"/>
                    <a:pt x="864" y="1269"/>
                  </a:cubicBezTo>
                  <a:cubicBezTo>
                    <a:pt x="864" y="1269"/>
                    <a:pt x="1269" y="305"/>
                    <a:pt x="733" y="43"/>
                  </a:cubicBezTo>
                  <a:cubicBezTo>
                    <a:pt x="672" y="14"/>
                    <a:pt x="613" y="1"/>
                    <a:pt x="5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3"/>
            <p:cNvSpPr/>
            <p:nvPr/>
          </p:nvSpPr>
          <p:spPr>
            <a:xfrm>
              <a:off x="3166175" y="2545675"/>
              <a:ext cx="39600" cy="18725"/>
            </a:xfrm>
            <a:custGeom>
              <a:avLst/>
              <a:gdLst/>
              <a:ahLst/>
              <a:cxnLst/>
              <a:rect l="l" t="t" r="r" b="b"/>
              <a:pathLst>
                <a:path w="1584" h="749" extrusionOk="0">
                  <a:moveTo>
                    <a:pt x="633" y="1"/>
                  </a:moveTo>
                  <a:cubicBezTo>
                    <a:pt x="545" y="1"/>
                    <a:pt x="460" y="22"/>
                    <a:pt x="381" y="72"/>
                  </a:cubicBezTo>
                  <a:cubicBezTo>
                    <a:pt x="1" y="302"/>
                    <a:pt x="297" y="749"/>
                    <a:pt x="884" y="749"/>
                  </a:cubicBezTo>
                  <a:cubicBezTo>
                    <a:pt x="1088" y="749"/>
                    <a:pt x="1326" y="695"/>
                    <a:pt x="1583" y="560"/>
                  </a:cubicBezTo>
                  <a:cubicBezTo>
                    <a:pt x="1583" y="560"/>
                    <a:pt x="1082" y="1"/>
                    <a:pt x="6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3"/>
            <p:cNvSpPr/>
            <p:nvPr/>
          </p:nvSpPr>
          <p:spPr>
            <a:xfrm>
              <a:off x="3177175" y="2559375"/>
              <a:ext cx="27400" cy="25725"/>
            </a:xfrm>
            <a:custGeom>
              <a:avLst/>
              <a:gdLst/>
              <a:ahLst/>
              <a:cxnLst/>
              <a:rect l="l" t="t" r="r" b="b"/>
              <a:pathLst>
                <a:path w="1096" h="1029" extrusionOk="0">
                  <a:moveTo>
                    <a:pt x="1096" y="0"/>
                  </a:moveTo>
                  <a:lnTo>
                    <a:pt x="1096" y="0"/>
                  </a:lnTo>
                  <a:cubicBezTo>
                    <a:pt x="1096" y="0"/>
                    <a:pt x="0" y="179"/>
                    <a:pt x="48" y="727"/>
                  </a:cubicBezTo>
                  <a:cubicBezTo>
                    <a:pt x="61" y="928"/>
                    <a:pt x="194" y="1029"/>
                    <a:pt x="362" y="1029"/>
                  </a:cubicBezTo>
                  <a:cubicBezTo>
                    <a:pt x="671" y="1029"/>
                    <a:pt x="1096" y="687"/>
                    <a:pt x="10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3"/>
            <p:cNvSpPr/>
            <p:nvPr/>
          </p:nvSpPr>
          <p:spPr>
            <a:xfrm>
              <a:off x="3193850" y="2559675"/>
              <a:ext cx="31825" cy="31625"/>
            </a:xfrm>
            <a:custGeom>
              <a:avLst/>
              <a:gdLst/>
              <a:ahLst/>
              <a:cxnLst/>
              <a:rect l="l" t="t" r="r" b="b"/>
              <a:pathLst>
                <a:path w="1273" h="1265" extrusionOk="0">
                  <a:moveTo>
                    <a:pt x="393" y="0"/>
                  </a:moveTo>
                  <a:cubicBezTo>
                    <a:pt x="393" y="0"/>
                    <a:pt x="0" y="989"/>
                    <a:pt x="548" y="1227"/>
                  </a:cubicBezTo>
                  <a:cubicBezTo>
                    <a:pt x="609" y="1253"/>
                    <a:pt x="668" y="1265"/>
                    <a:pt x="721" y="1265"/>
                  </a:cubicBezTo>
                  <a:cubicBezTo>
                    <a:pt x="1152" y="1265"/>
                    <a:pt x="1272" y="477"/>
                    <a:pt x="3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3"/>
            <p:cNvSpPr/>
            <p:nvPr/>
          </p:nvSpPr>
          <p:spPr>
            <a:xfrm>
              <a:off x="3203650" y="2555875"/>
              <a:ext cx="39800" cy="18725"/>
            </a:xfrm>
            <a:custGeom>
              <a:avLst/>
              <a:gdLst/>
              <a:ahLst/>
              <a:cxnLst/>
              <a:rect l="l" t="t" r="r" b="b"/>
              <a:pathLst>
                <a:path w="1592" h="749" extrusionOk="0">
                  <a:moveTo>
                    <a:pt x="718" y="1"/>
                  </a:moveTo>
                  <a:cubicBezTo>
                    <a:pt x="509" y="1"/>
                    <a:pt x="264" y="57"/>
                    <a:pt x="1" y="200"/>
                  </a:cubicBezTo>
                  <a:cubicBezTo>
                    <a:pt x="1" y="200"/>
                    <a:pt x="508" y="748"/>
                    <a:pt x="959" y="748"/>
                  </a:cubicBezTo>
                  <a:cubicBezTo>
                    <a:pt x="1048" y="748"/>
                    <a:pt x="1135" y="727"/>
                    <a:pt x="1215" y="676"/>
                  </a:cubicBezTo>
                  <a:cubicBezTo>
                    <a:pt x="1591" y="432"/>
                    <a:pt x="1293" y="1"/>
                    <a:pt x="7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3"/>
            <p:cNvSpPr/>
            <p:nvPr/>
          </p:nvSpPr>
          <p:spPr>
            <a:xfrm>
              <a:off x="3204350" y="2535075"/>
              <a:ext cx="27900" cy="26100"/>
            </a:xfrm>
            <a:custGeom>
              <a:avLst/>
              <a:gdLst/>
              <a:ahLst/>
              <a:cxnLst/>
              <a:rect l="l" t="t" r="r" b="b"/>
              <a:pathLst>
                <a:path w="1116" h="1044" extrusionOk="0">
                  <a:moveTo>
                    <a:pt x="748" y="0"/>
                  </a:moveTo>
                  <a:cubicBezTo>
                    <a:pt x="436" y="0"/>
                    <a:pt x="1" y="347"/>
                    <a:pt x="9" y="1044"/>
                  </a:cubicBezTo>
                  <a:cubicBezTo>
                    <a:pt x="9" y="1044"/>
                    <a:pt x="1116" y="853"/>
                    <a:pt x="1056" y="282"/>
                  </a:cubicBezTo>
                  <a:cubicBezTo>
                    <a:pt x="1040" y="94"/>
                    <a:pt x="911" y="0"/>
                    <a:pt x="7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3"/>
            <p:cNvSpPr/>
            <p:nvPr/>
          </p:nvSpPr>
          <p:spPr>
            <a:xfrm>
              <a:off x="3195625" y="2552525"/>
              <a:ext cx="17000" cy="14825"/>
            </a:xfrm>
            <a:custGeom>
              <a:avLst/>
              <a:gdLst/>
              <a:ahLst/>
              <a:cxnLst/>
              <a:rect l="l" t="t" r="r" b="b"/>
              <a:pathLst>
                <a:path w="680" h="593" extrusionOk="0">
                  <a:moveTo>
                    <a:pt x="338" y="0"/>
                  </a:moveTo>
                  <a:cubicBezTo>
                    <a:pt x="332" y="0"/>
                    <a:pt x="327" y="0"/>
                    <a:pt x="322" y="1"/>
                  </a:cubicBezTo>
                  <a:cubicBezTo>
                    <a:pt x="1" y="24"/>
                    <a:pt x="24" y="358"/>
                    <a:pt x="108" y="501"/>
                  </a:cubicBezTo>
                  <a:cubicBezTo>
                    <a:pt x="148" y="556"/>
                    <a:pt x="239" y="592"/>
                    <a:pt x="338" y="592"/>
                  </a:cubicBezTo>
                  <a:cubicBezTo>
                    <a:pt x="474" y="592"/>
                    <a:pt x="624" y="525"/>
                    <a:pt x="679" y="346"/>
                  </a:cubicBezTo>
                  <a:cubicBezTo>
                    <a:pt x="679" y="346"/>
                    <a:pt x="645" y="0"/>
                    <a:pt x="338" y="0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3"/>
            <p:cNvSpPr/>
            <p:nvPr/>
          </p:nvSpPr>
          <p:spPr>
            <a:xfrm>
              <a:off x="3563575" y="2451425"/>
              <a:ext cx="24675" cy="24925"/>
            </a:xfrm>
            <a:custGeom>
              <a:avLst/>
              <a:gdLst/>
              <a:ahLst/>
              <a:cxnLst/>
              <a:rect l="l" t="t" r="r" b="b"/>
              <a:pathLst>
                <a:path w="987" h="997" extrusionOk="0">
                  <a:moveTo>
                    <a:pt x="438" y="1"/>
                  </a:moveTo>
                  <a:cubicBezTo>
                    <a:pt x="113" y="1"/>
                    <a:pt x="1" y="616"/>
                    <a:pt x="677" y="997"/>
                  </a:cubicBezTo>
                  <a:cubicBezTo>
                    <a:pt x="677" y="997"/>
                    <a:pt x="987" y="235"/>
                    <a:pt x="570" y="32"/>
                  </a:cubicBezTo>
                  <a:cubicBezTo>
                    <a:pt x="523" y="11"/>
                    <a:pt x="479" y="1"/>
                    <a:pt x="4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3"/>
            <p:cNvSpPr/>
            <p:nvPr/>
          </p:nvSpPr>
          <p:spPr>
            <a:xfrm>
              <a:off x="3549425" y="2464150"/>
              <a:ext cx="31100" cy="14800"/>
            </a:xfrm>
            <a:custGeom>
              <a:avLst/>
              <a:gdLst/>
              <a:ahLst/>
              <a:cxnLst/>
              <a:rect l="l" t="t" r="r" b="b"/>
              <a:pathLst>
                <a:path w="1244" h="592" extrusionOk="0">
                  <a:moveTo>
                    <a:pt x="496" y="0"/>
                  </a:moveTo>
                  <a:cubicBezTo>
                    <a:pt x="425" y="0"/>
                    <a:pt x="356" y="18"/>
                    <a:pt x="291" y="59"/>
                  </a:cubicBezTo>
                  <a:cubicBezTo>
                    <a:pt x="0" y="244"/>
                    <a:pt x="237" y="592"/>
                    <a:pt x="693" y="592"/>
                  </a:cubicBezTo>
                  <a:cubicBezTo>
                    <a:pt x="854" y="592"/>
                    <a:pt x="1042" y="548"/>
                    <a:pt x="1243" y="440"/>
                  </a:cubicBezTo>
                  <a:cubicBezTo>
                    <a:pt x="1243" y="440"/>
                    <a:pt x="853" y="0"/>
                    <a:pt x="4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3"/>
            <p:cNvSpPr/>
            <p:nvPr/>
          </p:nvSpPr>
          <p:spPr>
            <a:xfrm>
              <a:off x="3558175" y="2474850"/>
              <a:ext cx="21450" cy="20225"/>
            </a:xfrm>
            <a:custGeom>
              <a:avLst/>
              <a:gdLst/>
              <a:ahLst/>
              <a:cxnLst/>
              <a:rect l="l" t="t" r="r" b="b"/>
              <a:pathLst>
                <a:path w="858" h="809" extrusionOk="0">
                  <a:moveTo>
                    <a:pt x="858" y="0"/>
                  </a:moveTo>
                  <a:cubicBezTo>
                    <a:pt x="857" y="0"/>
                    <a:pt x="0" y="131"/>
                    <a:pt x="24" y="583"/>
                  </a:cubicBezTo>
                  <a:cubicBezTo>
                    <a:pt x="37" y="733"/>
                    <a:pt x="141" y="808"/>
                    <a:pt x="273" y="808"/>
                  </a:cubicBezTo>
                  <a:cubicBezTo>
                    <a:pt x="519" y="808"/>
                    <a:pt x="858" y="543"/>
                    <a:pt x="8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3"/>
            <p:cNvSpPr/>
            <p:nvPr/>
          </p:nvSpPr>
          <p:spPr>
            <a:xfrm>
              <a:off x="3571575" y="2475125"/>
              <a:ext cx="24550" cy="24700"/>
            </a:xfrm>
            <a:custGeom>
              <a:avLst/>
              <a:gdLst/>
              <a:ahLst/>
              <a:cxnLst/>
              <a:rect l="l" t="t" r="r" b="b"/>
              <a:pathLst>
                <a:path w="982" h="988" extrusionOk="0">
                  <a:moveTo>
                    <a:pt x="298" y="1"/>
                  </a:moveTo>
                  <a:cubicBezTo>
                    <a:pt x="298" y="1"/>
                    <a:pt x="0" y="775"/>
                    <a:pt x="417" y="953"/>
                  </a:cubicBezTo>
                  <a:cubicBezTo>
                    <a:pt x="467" y="977"/>
                    <a:pt x="514" y="988"/>
                    <a:pt x="557" y="988"/>
                  </a:cubicBezTo>
                  <a:cubicBezTo>
                    <a:pt x="885" y="988"/>
                    <a:pt x="981" y="369"/>
                    <a:pt x="2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3"/>
            <p:cNvSpPr/>
            <p:nvPr/>
          </p:nvSpPr>
          <p:spPr>
            <a:xfrm>
              <a:off x="3579000" y="2472350"/>
              <a:ext cx="30850" cy="14825"/>
            </a:xfrm>
            <a:custGeom>
              <a:avLst/>
              <a:gdLst/>
              <a:ahLst/>
              <a:cxnLst/>
              <a:rect l="l" t="t" r="r" b="b"/>
              <a:pathLst>
                <a:path w="1234" h="593" extrusionOk="0">
                  <a:moveTo>
                    <a:pt x="558" y="1"/>
                  </a:moveTo>
                  <a:cubicBezTo>
                    <a:pt x="397" y="1"/>
                    <a:pt x="206" y="46"/>
                    <a:pt x="1" y="160"/>
                  </a:cubicBezTo>
                  <a:cubicBezTo>
                    <a:pt x="1" y="160"/>
                    <a:pt x="385" y="592"/>
                    <a:pt x="740" y="592"/>
                  </a:cubicBezTo>
                  <a:cubicBezTo>
                    <a:pt x="813" y="592"/>
                    <a:pt x="886" y="574"/>
                    <a:pt x="953" y="529"/>
                  </a:cubicBezTo>
                  <a:cubicBezTo>
                    <a:pt x="1233" y="345"/>
                    <a:pt x="1006" y="1"/>
                    <a:pt x="5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3"/>
            <p:cNvSpPr/>
            <p:nvPr/>
          </p:nvSpPr>
          <p:spPr>
            <a:xfrm>
              <a:off x="3579400" y="2456200"/>
              <a:ext cx="21950" cy="20450"/>
            </a:xfrm>
            <a:custGeom>
              <a:avLst/>
              <a:gdLst/>
              <a:ahLst/>
              <a:cxnLst/>
              <a:rect l="l" t="t" r="r" b="b"/>
              <a:pathLst>
                <a:path w="878" h="818" extrusionOk="0">
                  <a:moveTo>
                    <a:pt x="582" y="1"/>
                  </a:moveTo>
                  <a:cubicBezTo>
                    <a:pt x="336" y="1"/>
                    <a:pt x="1" y="271"/>
                    <a:pt x="9" y="817"/>
                  </a:cubicBezTo>
                  <a:cubicBezTo>
                    <a:pt x="9" y="817"/>
                    <a:pt x="878" y="675"/>
                    <a:pt x="830" y="222"/>
                  </a:cubicBezTo>
                  <a:cubicBezTo>
                    <a:pt x="814" y="75"/>
                    <a:pt x="710" y="1"/>
                    <a:pt x="5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3"/>
            <p:cNvSpPr/>
            <p:nvPr/>
          </p:nvSpPr>
          <p:spPr>
            <a:xfrm>
              <a:off x="3572150" y="2470075"/>
              <a:ext cx="13425" cy="11375"/>
            </a:xfrm>
            <a:custGeom>
              <a:avLst/>
              <a:gdLst/>
              <a:ahLst/>
              <a:cxnLst/>
              <a:rect l="l" t="t" r="r" b="b"/>
              <a:pathLst>
                <a:path w="537" h="455" extrusionOk="0">
                  <a:moveTo>
                    <a:pt x="279" y="0"/>
                  </a:moveTo>
                  <a:cubicBezTo>
                    <a:pt x="273" y="0"/>
                    <a:pt x="268" y="0"/>
                    <a:pt x="263" y="1"/>
                  </a:cubicBezTo>
                  <a:cubicBezTo>
                    <a:pt x="1" y="12"/>
                    <a:pt x="25" y="286"/>
                    <a:pt x="96" y="382"/>
                  </a:cubicBezTo>
                  <a:cubicBezTo>
                    <a:pt x="141" y="427"/>
                    <a:pt x="213" y="455"/>
                    <a:pt x="287" y="455"/>
                  </a:cubicBezTo>
                  <a:cubicBezTo>
                    <a:pt x="390" y="455"/>
                    <a:pt x="495" y="401"/>
                    <a:pt x="537" y="262"/>
                  </a:cubicBezTo>
                  <a:cubicBezTo>
                    <a:pt x="537" y="262"/>
                    <a:pt x="514" y="0"/>
                    <a:pt x="279" y="0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3"/>
            <p:cNvSpPr/>
            <p:nvPr/>
          </p:nvSpPr>
          <p:spPr>
            <a:xfrm>
              <a:off x="3401125" y="2502750"/>
              <a:ext cx="37700" cy="37300"/>
            </a:xfrm>
            <a:custGeom>
              <a:avLst/>
              <a:gdLst/>
              <a:ahLst/>
              <a:cxnLst/>
              <a:rect l="l" t="t" r="r" b="b"/>
              <a:pathLst>
                <a:path w="1508" h="1492" extrusionOk="0">
                  <a:moveTo>
                    <a:pt x="654" y="0"/>
                  </a:moveTo>
                  <a:cubicBezTo>
                    <a:pt x="159" y="0"/>
                    <a:pt x="1" y="913"/>
                    <a:pt x="1032" y="1492"/>
                  </a:cubicBezTo>
                  <a:cubicBezTo>
                    <a:pt x="1032" y="1492"/>
                    <a:pt x="1508" y="349"/>
                    <a:pt x="865" y="51"/>
                  </a:cubicBezTo>
                  <a:cubicBezTo>
                    <a:pt x="790" y="16"/>
                    <a:pt x="719" y="0"/>
                    <a:pt x="6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3"/>
            <p:cNvSpPr/>
            <p:nvPr/>
          </p:nvSpPr>
          <p:spPr>
            <a:xfrm>
              <a:off x="3380325" y="2521825"/>
              <a:ext cx="46600" cy="22150"/>
            </a:xfrm>
            <a:custGeom>
              <a:avLst/>
              <a:gdLst/>
              <a:ahLst/>
              <a:cxnLst/>
              <a:rect l="l" t="t" r="r" b="b"/>
              <a:pathLst>
                <a:path w="1864" h="886" extrusionOk="0">
                  <a:moveTo>
                    <a:pt x="739" y="1"/>
                  </a:moveTo>
                  <a:cubicBezTo>
                    <a:pt x="634" y="1"/>
                    <a:pt x="532" y="26"/>
                    <a:pt x="435" y="86"/>
                  </a:cubicBezTo>
                  <a:cubicBezTo>
                    <a:pt x="1" y="360"/>
                    <a:pt x="352" y="886"/>
                    <a:pt x="1046" y="886"/>
                  </a:cubicBezTo>
                  <a:cubicBezTo>
                    <a:pt x="1284" y="886"/>
                    <a:pt x="1563" y="824"/>
                    <a:pt x="1864" y="669"/>
                  </a:cubicBezTo>
                  <a:cubicBezTo>
                    <a:pt x="1864" y="669"/>
                    <a:pt x="1279" y="1"/>
                    <a:pt x="7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3"/>
            <p:cNvSpPr/>
            <p:nvPr/>
          </p:nvSpPr>
          <p:spPr>
            <a:xfrm>
              <a:off x="3393275" y="2537650"/>
              <a:ext cx="32475" cy="30475"/>
            </a:xfrm>
            <a:custGeom>
              <a:avLst/>
              <a:gdLst/>
              <a:ahLst/>
              <a:cxnLst/>
              <a:rect l="l" t="t" r="r" b="b"/>
              <a:pathLst>
                <a:path w="1299" h="1219" extrusionOk="0">
                  <a:moveTo>
                    <a:pt x="1298" y="0"/>
                  </a:moveTo>
                  <a:lnTo>
                    <a:pt x="1298" y="0"/>
                  </a:lnTo>
                  <a:cubicBezTo>
                    <a:pt x="1298" y="0"/>
                    <a:pt x="0" y="215"/>
                    <a:pt x="48" y="869"/>
                  </a:cubicBezTo>
                  <a:cubicBezTo>
                    <a:pt x="65" y="1102"/>
                    <a:pt x="221" y="1219"/>
                    <a:pt x="417" y="1219"/>
                  </a:cubicBezTo>
                  <a:cubicBezTo>
                    <a:pt x="783" y="1219"/>
                    <a:pt x="1290" y="814"/>
                    <a:pt x="12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3"/>
            <p:cNvSpPr/>
            <p:nvPr/>
          </p:nvSpPr>
          <p:spPr>
            <a:xfrm>
              <a:off x="3412925" y="2538525"/>
              <a:ext cx="37000" cy="37200"/>
            </a:xfrm>
            <a:custGeom>
              <a:avLst/>
              <a:gdLst/>
              <a:ahLst/>
              <a:cxnLst/>
              <a:rect l="l" t="t" r="r" b="b"/>
              <a:pathLst>
                <a:path w="1480" h="1488" extrusionOk="0">
                  <a:moveTo>
                    <a:pt x="453" y="1"/>
                  </a:moveTo>
                  <a:cubicBezTo>
                    <a:pt x="452" y="1"/>
                    <a:pt x="0" y="1156"/>
                    <a:pt x="643" y="1442"/>
                  </a:cubicBezTo>
                  <a:cubicBezTo>
                    <a:pt x="714" y="1473"/>
                    <a:pt x="782" y="1488"/>
                    <a:pt x="843" y="1488"/>
                  </a:cubicBezTo>
                  <a:cubicBezTo>
                    <a:pt x="1339" y="1488"/>
                    <a:pt x="1479" y="551"/>
                    <a:pt x="4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3"/>
            <p:cNvSpPr/>
            <p:nvPr/>
          </p:nvSpPr>
          <p:spPr>
            <a:xfrm>
              <a:off x="3424225" y="2534075"/>
              <a:ext cx="46675" cy="22075"/>
            </a:xfrm>
            <a:custGeom>
              <a:avLst/>
              <a:gdLst/>
              <a:ahLst/>
              <a:cxnLst/>
              <a:rect l="l" t="t" r="r" b="b"/>
              <a:pathLst>
                <a:path w="1867" h="883" extrusionOk="0">
                  <a:moveTo>
                    <a:pt x="839" y="0"/>
                  </a:moveTo>
                  <a:cubicBezTo>
                    <a:pt x="594" y="0"/>
                    <a:pt x="307" y="68"/>
                    <a:pt x="1" y="239"/>
                  </a:cubicBezTo>
                  <a:cubicBezTo>
                    <a:pt x="1" y="239"/>
                    <a:pt x="579" y="882"/>
                    <a:pt x="1109" y="882"/>
                  </a:cubicBezTo>
                  <a:cubicBezTo>
                    <a:pt x="1220" y="882"/>
                    <a:pt x="1328" y="854"/>
                    <a:pt x="1429" y="786"/>
                  </a:cubicBezTo>
                  <a:cubicBezTo>
                    <a:pt x="1866" y="515"/>
                    <a:pt x="1514" y="0"/>
                    <a:pt x="8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3"/>
            <p:cNvSpPr/>
            <p:nvPr/>
          </p:nvSpPr>
          <p:spPr>
            <a:xfrm>
              <a:off x="3425025" y="2509700"/>
              <a:ext cx="32550" cy="30650"/>
            </a:xfrm>
            <a:custGeom>
              <a:avLst/>
              <a:gdLst/>
              <a:ahLst/>
              <a:cxnLst/>
              <a:rect l="l" t="t" r="r" b="b"/>
              <a:pathLst>
                <a:path w="1302" h="1226" extrusionOk="0">
                  <a:moveTo>
                    <a:pt x="875" y="0"/>
                  </a:moveTo>
                  <a:cubicBezTo>
                    <a:pt x="508" y="0"/>
                    <a:pt x="1" y="405"/>
                    <a:pt x="16" y="1225"/>
                  </a:cubicBezTo>
                  <a:cubicBezTo>
                    <a:pt x="16" y="1225"/>
                    <a:pt x="1302" y="999"/>
                    <a:pt x="1242" y="332"/>
                  </a:cubicBezTo>
                  <a:cubicBezTo>
                    <a:pt x="1222" y="111"/>
                    <a:pt x="1068" y="0"/>
                    <a:pt x="8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3"/>
            <p:cNvSpPr/>
            <p:nvPr/>
          </p:nvSpPr>
          <p:spPr>
            <a:xfrm>
              <a:off x="3415000" y="2530175"/>
              <a:ext cx="19675" cy="17450"/>
            </a:xfrm>
            <a:custGeom>
              <a:avLst/>
              <a:gdLst/>
              <a:ahLst/>
              <a:cxnLst/>
              <a:rect l="l" t="t" r="r" b="b"/>
              <a:pathLst>
                <a:path w="787" h="698" extrusionOk="0">
                  <a:moveTo>
                    <a:pt x="399" y="1"/>
                  </a:moveTo>
                  <a:cubicBezTo>
                    <a:pt x="389" y="1"/>
                    <a:pt x="379" y="1"/>
                    <a:pt x="370" y="2"/>
                  </a:cubicBezTo>
                  <a:cubicBezTo>
                    <a:pt x="0" y="25"/>
                    <a:pt x="12" y="442"/>
                    <a:pt x="131" y="585"/>
                  </a:cubicBezTo>
                  <a:cubicBezTo>
                    <a:pt x="181" y="655"/>
                    <a:pt x="285" y="697"/>
                    <a:pt x="397" y="697"/>
                  </a:cubicBezTo>
                  <a:cubicBezTo>
                    <a:pt x="552" y="697"/>
                    <a:pt x="724" y="614"/>
                    <a:pt x="786" y="406"/>
                  </a:cubicBezTo>
                  <a:cubicBezTo>
                    <a:pt x="786" y="406"/>
                    <a:pt x="741" y="1"/>
                    <a:pt x="399" y="1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3"/>
            <p:cNvSpPr/>
            <p:nvPr/>
          </p:nvSpPr>
          <p:spPr>
            <a:xfrm>
              <a:off x="3231650" y="2447475"/>
              <a:ext cx="27700" cy="27675"/>
            </a:xfrm>
            <a:custGeom>
              <a:avLst/>
              <a:gdLst/>
              <a:ahLst/>
              <a:cxnLst/>
              <a:rect l="l" t="t" r="r" b="b"/>
              <a:pathLst>
                <a:path w="1108" h="1107" extrusionOk="0">
                  <a:moveTo>
                    <a:pt x="479" y="0"/>
                  </a:moveTo>
                  <a:cubicBezTo>
                    <a:pt x="112" y="0"/>
                    <a:pt x="1" y="685"/>
                    <a:pt x="750" y="1107"/>
                  </a:cubicBezTo>
                  <a:cubicBezTo>
                    <a:pt x="750" y="1107"/>
                    <a:pt x="1107" y="262"/>
                    <a:pt x="631" y="35"/>
                  </a:cubicBezTo>
                  <a:cubicBezTo>
                    <a:pt x="577" y="11"/>
                    <a:pt x="526" y="0"/>
                    <a:pt x="4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3"/>
            <p:cNvSpPr/>
            <p:nvPr/>
          </p:nvSpPr>
          <p:spPr>
            <a:xfrm>
              <a:off x="3215900" y="2462150"/>
              <a:ext cx="34525" cy="16300"/>
            </a:xfrm>
            <a:custGeom>
              <a:avLst/>
              <a:gdLst/>
              <a:ahLst/>
              <a:cxnLst/>
              <a:rect l="l" t="t" r="r" b="b"/>
              <a:pathLst>
                <a:path w="1381" h="652" extrusionOk="0">
                  <a:moveTo>
                    <a:pt x="552" y="0"/>
                  </a:moveTo>
                  <a:cubicBezTo>
                    <a:pt x="472" y="0"/>
                    <a:pt x="394" y="20"/>
                    <a:pt x="321" y="68"/>
                  </a:cubicBezTo>
                  <a:cubicBezTo>
                    <a:pt x="0" y="263"/>
                    <a:pt x="272" y="652"/>
                    <a:pt x="787" y="652"/>
                  </a:cubicBezTo>
                  <a:cubicBezTo>
                    <a:pt x="961" y="652"/>
                    <a:pt x="1164" y="607"/>
                    <a:pt x="1380" y="496"/>
                  </a:cubicBezTo>
                  <a:cubicBezTo>
                    <a:pt x="1380" y="496"/>
                    <a:pt x="950" y="0"/>
                    <a:pt x="5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3"/>
            <p:cNvSpPr/>
            <p:nvPr/>
          </p:nvSpPr>
          <p:spPr>
            <a:xfrm>
              <a:off x="3225400" y="2473650"/>
              <a:ext cx="24425" cy="22600"/>
            </a:xfrm>
            <a:custGeom>
              <a:avLst/>
              <a:gdLst/>
              <a:ahLst/>
              <a:cxnLst/>
              <a:rect l="l" t="t" r="r" b="b"/>
              <a:pathLst>
                <a:path w="977" h="904" extrusionOk="0">
                  <a:moveTo>
                    <a:pt x="976" y="0"/>
                  </a:moveTo>
                  <a:cubicBezTo>
                    <a:pt x="976" y="0"/>
                    <a:pt x="0" y="155"/>
                    <a:pt x="48" y="643"/>
                  </a:cubicBezTo>
                  <a:cubicBezTo>
                    <a:pt x="60" y="816"/>
                    <a:pt x="177" y="903"/>
                    <a:pt x="323" y="903"/>
                  </a:cubicBezTo>
                  <a:cubicBezTo>
                    <a:pt x="592" y="903"/>
                    <a:pt x="961" y="609"/>
                    <a:pt x="9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3"/>
            <p:cNvSpPr/>
            <p:nvPr/>
          </p:nvSpPr>
          <p:spPr>
            <a:xfrm>
              <a:off x="3239975" y="2474250"/>
              <a:ext cx="28200" cy="27700"/>
            </a:xfrm>
            <a:custGeom>
              <a:avLst/>
              <a:gdLst/>
              <a:ahLst/>
              <a:cxnLst/>
              <a:rect l="l" t="t" r="r" b="b"/>
              <a:pathLst>
                <a:path w="1128" h="1108" extrusionOk="0">
                  <a:moveTo>
                    <a:pt x="346" y="0"/>
                  </a:moveTo>
                  <a:lnTo>
                    <a:pt x="346" y="0"/>
                  </a:lnTo>
                  <a:cubicBezTo>
                    <a:pt x="346" y="0"/>
                    <a:pt x="1" y="857"/>
                    <a:pt x="477" y="1072"/>
                  </a:cubicBezTo>
                  <a:cubicBezTo>
                    <a:pt x="532" y="1096"/>
                    <a:pt x="584" y="1107"/>
                    <a:pt x="632" y="1107"/>
                  </a:cubicBezTo>
                  <a:cubicBezTo>
                    <a:pt x="1010" y="1107"/>
                    <a:pt x="1127" y="423"/>
                    <a:pt x="3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3"/>
            <p:cNvSpPr/>
            <p:nvPr/>
          </p:nvSpPr>
          <p:spPr>
            <a:xfrm>
              <a:off x="3248600" y="2470775"/>
              <a:ext cx="34725" cy="16525"/>
            </a:xfrm>
            <a:custGeom>
              <a:avLst/>
              <a:gdLst/>
              <a:ahLst/>
              <a:cxnLst/>
              <a:rect l="l" t="t" r="r" b="b"/>
              <a:pathLst>
                <a:path w="1389" h="661" extrusionOk="0">
                  <a:moveTo>
                    <a:pt x="617" y="0"/>
                  </a:moveTo>
                  <a:cubicBezTo>
                    <a:pt x="437" y="0"/>
                    <a:pt x="226" y="50"/>
                    <a:pt x="1" y="175"/>
                  </a:cubicBezTo>
                  <a:cubicBezTo>
                    <a:pt x="1" y="175"/>
                    <a:pt x="445" y="660"/>
                    <a:pt x="841" y="660"/>
                  </a:cubicBezTo>
                  <a:cubicBezTo>
                    <a:pt x="921" y="660"/>
                    <a:pt x="1000" y="640"/>
                    <a:pt x="1072" y="592"/>
                  </a:cubicBezTo>
                  <a:cubicBezTo>
                    <a:pt x="1388" y="390"/>
                    <a:pt x="1122" y="0"/>
                    <a:pt x="6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3"/>
            <p:cNvSpPr/>
            <p:nvPr/>
          </p:nvSpPr>
          <p:spPr>
            <a:xfrm>
              <a:off x="3249400" y="2452875"/>
              <a:ext cx="24525" cy="22875"/>
            </a:xfrm>
            <a:custGeom>
              <a:avLst/>
              <a:gdLst/>
              <a:ahLst/>
              <a:cxnLst/>
              <a:rect l="l" t="t" r="r" b="b"/>
              <a:pathLst>
                <a:path w="981" h="915" extrusionOk="0">
                  <a:moveTo>
                    <a:pt x="644" y="1"/>
                  </a:moveTo>
                  <a:cubicBezTo>
                    <a:pt x="372" y="1"/>
                    <a:pt x="1" y="308"/>
                    <a:pt x="16" y="915"/>
                  </a:cubicBezTo>
                  <a:cubicBezTo>
                    <a:pt x="16" y="915"/>
                    <a:pt x="981" y="748"/>
                    <a:pt x="921" y="260"/>
                  </a:cubicBezTo>
                  <a:cubicBezTo>
                    <a:pt x="905" y="87"/>
                    <a:pt x="788" y="1"/>
                    <a:pt x="6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3"/>
            <p:cNvSpPr/>
            <p:nvPr/>
          </p:nvSpPr>
          <p:spPr>
            <a:xfrm>
              <a:off x="3241750" y="2468250"/>
              <a:ext cx="14625" cy="12800"/>
            </a:xfrm>
            <a:custGeom>
              <a:avLst/>
              <a:gdLst/>
              <a:ahLst/>
              <a:cxnLst/>
              <a:rect l="l" t="t" r="r" b="b"/>
              <a:pathLst>
                <a:path w="585" h="512" extrusionOk="0">
                  <a:moveTo>
                    <a:pt x="304" y="1"/>
                  </a:moveTo>
                  <a:cubicBezTo>
                    <a:pt x="295" y="1"/>
                    <a:pt x="285" y="1"/>
                    <a:pt x="275" y="2"/>
                  </a:cubicBezTo>
                  <a:cubicBezTo>
                    <a:pt x="1" y="14"/>
                    <a:pt x="1" y="312"/>
                    <a:pt x="96" y="431"/>
                  </a:cubicBezTo>
                  <a:cubicBezTo>
                    <a:pt x="141" y="481"/>
                    <a:pt x="222" y="512"/>
                    <a:pt x="305" y="512"/>
                  </a:cubicBezTo>
                  <a:cubicBezTo>
                    <a:pt x="421" y="512"/>
                    <a:pt x="543" y="452"/>
                    <a:pt x="584" y="300"/>
                  </a:cubicBezTo>
                  <a:cubicBezTo>
                    <a:pt x="584" y="300"/>
                    <a:pt x="562" y="1"/>
                    <a:pt x="304" y="1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3"/>
            <p:cNvSpPr/>
            <p:nvPr/>
          </p:nvSpPr>
          <p:spPr>
            <a:xfrm>
              <a:off x="3116575" y="2500225"/>
              <a:ext cx="20425" cy="20475"/>
            </a:xfrm>
            <a:custGeom>
              <a:avLst/>
              <a:gdLst/>
              <a:ahLst/>
              <a:cxnLst/>
              <a:rect l="l" t="t" r="r" b="b"/>
              <a:pathLst>
                <a:path w="817" h="819" extrusionOk="0">
                  <a:moveTo>
                    <a:pt x="340" y="1"/>
                  </a:moveTo>
                  <a:cubicBezTo>
                    <a:pt x="80" y="1"/>
                    <a:pt x="1" y="506"/>
                    <a:pt x="543" y="819"/>
                  </a:cubicBezTo>
                  <a:cubicBezTo>
                    <a:pt x="543" y="819"/>
                    <a:pt x="817" y="176"/>
                    <a:pt x="460" y="33"/>
                  </a:cubicBezTo>
                  <a:cubicBezTo>
                    <a:pt x="417" y="11"/>
                    <a:pt x="377" y="1"/>
                    <a:pt x="3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3"/>
            <p:cNvSpPr/>
            <p:nvPr/>
          </p:nvSpPr>
          <p:spPr>
            <a:xfrm>
              <a:off x="3104725" y="2510675"/>
              <a:ext cx="25450" cy="12100"/>
            </a:xfrm>
            <a:custGeom>
              <a:avLst/>
              <a:gdLst/>
              <a:ahLst/>
              <a:cxnLst/>
              <a:rect l="l" t="t" r="r" b="b"/>
              <a:pathLst>
                <a:path w="1018" h="484" extrusionOk="0">
                  <a:moveTo>
                    <a:pt x="395" y="1"/>
                  </a:moveTo>
                  <a:cubicBezTo>
                    <a:pt x="339" y="1"/>
                    <a:pt x="284" y="14"/>
                    <a:pt x="231" y="43"/>
                  </a:cubicBezTo>
                  <a:cubicBezTo>
                    <a:pt x="1" y="194"/>
                    <a:pt x="200" y="484"/>
                    <a:pt x="577" y="484"/>
                  </a:cubicBezTo>
                  <a:cubicBezTo>
                    <a:pt x="706" y="484"/>
                    <a:pt x="856" y="450"/>
                    <a:pt x="1017" y="365"/>
                  </a:cubicBezTo>
                  <a:cubicBezTo>
                    <a:pt x="1017" y="365"/>
                    <a:pt x="695" y="1"/>
                    <a:pt x="3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3"/>
            <p:cNvSpPr/>
            <p:nvPr/>
          </p:nvSpPr>
          <p:spPr>
            <a:xfrm>
              <a:off x="3111975" y="2519475"/>
              <a:ext cx="17900" cy="16675"/>
            </a:xfrm>
            <a:custGeom>
              <a:avLst/>
              <a:gdLst/>
              <a:ahLst/>
              <a:cxnLst/>
              <a:rect l="l" t="t" r="r" b="b"/>
              <a:pathLst>
                <a:path w="716" h="667" extrusionOk="0">
                  <a:moveTo>
                    <a:pt x="715" y="1"/>
                  </a:moveTo>
                  <a:lnTo>
                    <a:pt x="715" y="1"/>
                  </a:lnTo>
                  <a:cubicBezTo>
                    <a:pt x="715" y="1"/>
                    <a:pt x="1" y="120"/>
                    <a:pt x="37" y="477"/>
                  </a:cubicBezTo>
                  <a:cubicBezTo>
                    <a:pt x="41" y="603"/>
                    <a:pt x="124" y="666"/>
                    <a:pt x="231" y="666"/>
                  </a:cubicBezTo>
                  <a:cubicBezTo>
                    <a:pt x="429" y="666"/>
                    <a:pt x="707" y="449"/>
                    <a:pt x="7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3"/>
            <p:cNvSpPr/>
            <p:nvPr/>
          </p:nvSpPr>
          <p:spPr>
            <a:xfrm>
              <a:off x="3122700" y="2519775"/>
              <a:ext cx="20700" cy="20525"/>
            </a:xfrm>
            <a:custGeom>
              <a:avLst/>
              <a:gdLst/>
              <a:ahLst/>
              <a:cxnLst/>
              <a:rect l="l" t="t" r="r" b="b"/>
              <a:pathLst>
                <a:path w="828" h="821" extrusionOk="0">
                  <a:moveTo>
                    <a:pt x="262" y="1"/>
                  </a:moveTo>
                  <a:cubicBezTo>
                    <a:pt x="262" y="1"/>
                    <a:pt x="0" y="644"/>
                    <a:pt x="358" y="799"/>
                  </a:cubicBezTo>
                  <a:cubicBezTo>
                    <a:pt x="395" y="813"/>
                    <a:pt x="430" y="820"/>
                    <a:pt x="463" y="820"/>
                  </a:cubicBezTo>
                  <a:cubicBezTo>
                    <a:pt x="743" y="820"/>
                    <a:pt x="828" y="310"/>
                    <a:pt x="2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3"/>
            <p:cNvSpPr/>
            <p:nvPr/>
          </p:nvSpPr>
          <p:spPr>
            <a:xfrm>
              <a:off x="3129250" y="2517300"/>
              <a:ext cx="25525" cy="12425"/>
            </a:xfrm>
            <a:custGeom>
              <a:avLst/>
              <a:gdLst/>
              <a:ahLst/>
              <a:cxnLst/>
              <a:rect l="l" t="t" r="r" b="b"/>
              <a:pathLst>
                <a:path w="1021" h="497" extrusionOk="0">
                  <a:moveTo>
                    <a:pt x="465" y="1"/>
                  </a:moveTo>
                  <a:cubicBezTo>
                    <a:pt x="330" y="1"/>
                    <a:pt x="171" y="39"/>
                    <a:pt x="0" y="136"/>
                  </a:cubicBezTo>
                  <a:cubicBezTo>
                    <a:pt x="0" y="136"/>
                    <a:pt x="329" y="497"/>
                    <a:pt x="617" y="497"/>
                  </a:cubicBezTo>
                  <a:cubicBezTo>
                    <a:pt x="676" y="497"/>
                    <a:pt x="734" y="482"/>
                    <a:pt x="786" y="445"/>
                  </a:cubicBezTo>
                  <a:cubicBezTo>
                    <a:pt x="1021" y="280"/>
                    <a:pt x="831" y="1"/>
                    <a:pt x="4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3"/>
            <p:cNvSpPr/>
            <p:nvPr/>
          </p:nvSpPr>
          <p:spPr>
            <a:xfrm>
              <a:off x="3129650" y="2503925"/>
              <a:ext cx="18075" cy="17075"/>
            </a:xfrm>
            <a:custGeom>
              <a:avLst/>
              <a:gdLst/>
              <a:ahLst/>
              <a:cxnLst/>
              <a:rect l="l" t="t" r="r" b="b"/>
              <a:pathLst>
                <a:path w="723" h="683" extrusionOk="0">
                  <a:moveTo>
                    <a:pt x="481" y="0"/>
                  </a:moveTo>
                  <a:cubicBezTo>
                    <a:pt x="275" y="0"/>
                    <a:pt x="0" y="226"/>
                    <a:pt x="8" y="683"/>
                  </a:cubicBezTo>
                  <a:cubicBezTo>
                    <a:pt x="8" y="683"/>
                    <a:pt x="723" y="563"/>
                    <a:pt x="699" y="194"/>
                  </a:cubicBezTo>
                  <a:cubicBezTo>
                    <a:pt x="682" y="65"/>
                    <a:pt x="591" y="0"/>
                    <a:pt x="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3"/>
            <p:cNvSpPr/>
            <p:nvPr/>
          </p:nvSpPr>
          <p:spPr>
            <a:xfrm>
              <a:off x="3123900" y="2515300"/>
              <a:ext cx="10725" cy="9575"/>
            </a:xfrm>
            <a:custGeom>
              <a:avLst/>
              <a:gdLst/>
              <a:ahLst/>
              <a:cxnLst/>
              <a:rect l="l" t="t" r="r" b="b"/>
              <a:pathLst>
                <a:path w="429" h="383" extrusionOk="0">
                  <a:moveTo>
                    <a:pt x="228" y="1"/>
                  </a:moveTo>
                  <a:cubicBezTo>
                    <a:pt x="224" y="1"/>
                    <a:pt x="219" y="1"/>
                    <a:pt x="214" y="1"/>
                  </a:cubicBezTo>
                  <a:cubicBezTo>
                    <a:pt x="0" y="25"/>
                    <a:pt x="12" y="239"/>
                    <a:pt x="72" y="335"/>
                  </a:cubicBezTo>
                  <a:cubicBezTo>
                    <a:pt x="105" y="364"/>
                    <a:pt x="160" y="383"/>
                    <a:pt x="218" y="383"/>
                  </a:cubicBezTo>
                  <a:cubicBezTo>
                    <a:pt x="303" y="383"/>
                    <a:pt x="393" y="341"/>
                    <a:pt x="429" y="228"/>
                  </a:cubicBezTo>
                  <a:cubicBezTo>
                    <a:pt x="429" y="228"/>
                    <a:pt x="406" y="1"/>
                    <a:pt x="228" y="1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3"/>
            <p:cNvSpPr/>
            <p:nvPr/>
          </p:nvSpPr>
          <p:spPr>
            <a:xfrm>
              <a:off x="3314800" y="2509250"/>
              <a:ext cx="20750" cy="20375"/>
            </a:xfrm>
            <a:custGeom>
              <a:avLst/>
              <a:gdLst/>
              <a:ahLst/>
              <a:cxnLst/>
              <a:rect l="l" t="t" r="r" b="b"/>
              <a:pathLst>
                <a:path w="830" h="815" extrusionOk="0">
                  <a:moveTo>
                    <a:pt x="353" y="0"/>
                  </a:moveTo>
                  <a:cubicBezTo>
                    <a:pt x="82" y="0"/>
                    <a:pt x="1" y="500"/>
                    <a:pt x="568" y="815"/>
                  </a:cubicBezTo>
                  <a:cubicBezTo>
                    <a:pt x="568" y="815"/>
                    <a:pt x="829" y="172"/>
                    <a:pt x="472" y="29"/>
                  </a:cubicBezTo>
                  <a:cubicBezTo>
                    <a:pt x="430" y="9"/>
                    <a:pt x="390" y="0"/>
                    <a:pt x="3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3"/>
            <p:cNvSpPr/>
            <p:nvPr/>
          </p:nvSpPr>
          <p:spPr>
            <a:xfrm>
              <a:off x="3303125" y="2519625"/>
              <a:ext cx="25875" cy="12225"/>
            </a:xfrm>
            <a:custGeom>
              <a:avLst/>
              <a:gdLst/>
              <a:ahLst/>
              <a:cxnLst/>
              <a:rect l="l" t="t" r="r" b="b"/>
              <a:pathLst>
                <a:path w="1035" h="489" extrusionOk="0">
                  <a:moveTo>
                    <a:pt x="408" y="0"/>
                  </a:moveTo>
                  <a:cubicBezTo>
                    <a:pt x="353" y="0"/>
                    <a:pt x="299" y="13"/>
                    <a:pt x="249" y="43"/>
                  </a:cubicBezTo>
                  <a:cubicBezTo>
                    <a:pt x="1" y="193"/>
                    <a:pt x="194" y="488"/>
                    <a:pt x="578" y="488"/>
                  </a:cubicBezTo>
                  <a:cubicBezTo>
                    <a:pt x="711" y="488"/>
                    <a:pt x="866" y="453"/>
                    <a:pt x="1035" y="364"/>
                  </a:cubicBezTo>
                  <a:cubicBezTo>
                    <a:pt x="1035" y="364"/>
                    <a:pt x="704" y="0"/>
                    <a:pt x="4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3"/>
            <p:cNvSpPr/>
            <p:nvPr/>
          </p:nvSpPr>
          <p:spPr>
            <a:xfrm>
              <a:off x="3310225" y="2528425"/>
              <a:ext cx="17875" cy="16850"/>
            </a:xfrm>
            <a:custGeom>
              <a:avLst/>
              <a:gdLst/>
              <a:ahLst/>
              <a:cxnLst/>
              <a:rect l="l" t="t" r="r" b="b"/>
              <a:pathLst>
                <a:path w="715" h="674" extrusionOk="0">
                  <a:moveTo>
                    <a:pt x="715" y="0"/>
                  </a:moveTo>
                  <a:cubicBezTo>
                    <a:pt x="715" y="0"/>
                    <a:pt x="0" y="119"/>
                    <a:pt x="36" y="476"/>
                  </a:cubicBezTo>
                  <a:cubicBezTo>
                    <a:pt x="45" y="607"/>
                    <a:pt x="132" y="674"/>
                    <a:pt x="242" y="674"/>
                  </a:cubicBezTo>
                  <a:cubicBezTo>
                    <a:pt x="442" y="674"/>
                    <a:pt x="715" y="454"/>
                    <a:pt x="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3"/>
            <p:cNvSpPr/>
            <p:nvPr/>
          </p:nvSpPr>
          <p:spPr>
            <a:xfrm>
              <a:off x="3320950" y="2528725"/>
              <a:ext cx="20875" cy="20575"/>
            </a:xfrm>
            <a:custGeom>
              <a:avLst/>
              <a:gdLst/>
              <a:ahLst/>
              <a:cxnLst/>
              <a:rect l="l" t="t" r="r" b="b"/>
              <a:pathLst>
                <a:path w="835" h="823" extrusionOk="0">
                  <a:moveTo>
                    <a:pt x="262" y="0"/>
                  </a:moveTo>
                  <a:cubicBezTo>
                    <a:pt x="262" y="0"/>
                    <a:pt x="0" y="643"/>
                    <a:pt x="369" y="798"/>
                  </a:cubicBezTo>
                  <a:cubicBezTo>
                    <a:pt x="408" y="815"/>
                    <a:pt x="445" y="823"/>
                    <a:pt x="479" y="823"/>
                  </a:cubicBezTo>
                  <a:cubicBezTo>
                    <a:pt x="756" y="823"/>
                    <a:pt x="834" y="308"/>
                    <a:pt x="2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3"/>
            <p:cNvSpPr/>
            <p:nvPr/>
          </p:nvSpPr>
          <p:spPr>
            <a:xfrm>
              <a:off x="3327475" y="2526450"/>
              <a:ext cx="25850" cy="12200"/>
            </a:xfrm>
            <a:custGeom>
              <a:avLst/>
              <a:gdLst/>
              <a:ahLst/>
              <a:cxnLst/>
              <a:rect l="l" t="t" r="r" b="b"/>
              <a:pathLst>
                <a:path w="1034" h="488" extrusionOk="0">
                  <a:moveTo>
                    <a:pt x="459" y="1"/>
                  </a:moveTo>
                  <a:cubicBezTo>
                    <a:pt x="326" y="1"/>
                    <a:pt x="169" y="37"/>
                    <a:pt x="1" y="127"/>
                  </a:cubicBezTo>
                  <a:cubicBezTo>
                    <a:pt x="1" y="127"/>
                    <a:pt x="329" y="488"/>
                    <a:pt x="618" y="488"/>
                  </a:cubicBezTo>
                  <a:cubicBezTo>
                    <a:pt x="677" y="488"/>
                    <a:pt x="734" y="473"/>
                    <a:pt x="787" y="436"/>
                  </a:cubicBezTo>
                  <a:cubicBezTo>
                    <a:pt x="1033" y="287"/>
                    <a:pt x="837" y="1"/>
                    <a:pt x="4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3"/>
            <p:cNvSpPr/>
            <p:nvPr/>
          </p:nvSpPr>
          <p:spPr>
            <a:xfrm>
              <a:off x="3327875" y="2513125"/>
              <a:ext cx="18100" cy="16800"/>
            </a:xfrm>
            <a:custGeom>
              <a:avLst/>
              <a:gdLst/>
              <a:ahLst/>
              <a:cxnLst/>
              <a:rect l="l" t="t" r="r" b="b"/>
              <a:pathLst>
                <a:path w="724" h="672" extrusionOk="0">
                  <a:moveTo>
                    <a:pt x="488" y="0"/>
                  </a:moveTo>
                  <a:cubicBezTo>
                    <a:pt x="282" y="0"/>
                    <a:pt x="1" y="225"/>
                    <a:pt x="9" y="672"/>
                  </a:cubicBezTo>
                  <a:cubicBezTo>
                    <a:pt x="9" y="672"/>
                    <a:pt x="723" y="553"/>
                    <a:pt x="699" y="184"/>
                  </a:cubicBezTo>
                  <a:cubicBezTo>
                    <a:pt x="683" y="61"/>
                    <a:pt x="596" y="0"/>
                    <a:pt x="4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3"/>
            <p:cNvSpPr/>
            <p:nvPr/>
          </p:nvSpPr>
          <p:spPr>
            <a:xfrm>
              <a:off x="3322725" y="2524250"/>
              <a:ext cx="10750" cy="9700"/>
            </a:xfrm>
            <a:custGeom>
              <a:avLst/>
              <a:gdLst/>
              <a:ahLst/>
              <a:cxnLst/>
              <a:rect l="l" t="t" r="r" b="b"/>
              <a:pathLst>
                <a:path w="430" h="388" extrusionOk="0">
                  <a:moveTo>
                    <a:pt x="217" y="0"/>
                  </a:moveTo>
                  <a:cubicBezTo>
                    <a:pt x="212" y="0"/>
                    <a:pt x="208" y="0"/>
                    <a:pt x="203" y="0"/>
                  </a:cubicBezTo>
                  <a:cubicBezTo>
                    <a:pt x="0" y="24"/>
                    <a:pt x="12" y="239"/>
                    <a:pt x="72" y="334"/>
                  </a:cubicBezTo>
                  <a:cubicBezTo>
                    <a:pt x="96" y="367"/>
                    <a:pt x="146" y="387"/>
                    <a:pt x="202" y="387"/>
                  </a:cubicBezTo>
                  <a:cubicBezTo>
                    <a:pt x="287" y="387"/>
                    <a:pt x="386" y="341"/>
                    <a:pt x="429" y="227"/>
                  </a:cubicBezTo>
                  <a:cubicBezTo>
                    <a:pt x="429" y="227"/>
                    <a:pt x="395" y="0"/>
                    <a:pt x="217" y="0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3"/>
            <p:cNvSpPr/>
            <p:nvPr/>
          </p:nvSpPr>
          <p:spPr>
            <a:xfrm>
              <a:off x="3488650" y="2457450"/>
              <a:ext cx="20725" cy="20400"/>
            </a:xfrm>
            <a:custGeom>
              <a:avLst/>
              <a:gdLst/>
              <a:ahLst/>
              <a:cxnLst/>
              <a:rect l="l" t="t" r="r" b="b"/>
              <a:pathLst>
                <a:path w="829" h="816" extrusionOk="0">
                  <a:moveTo>
                    <a:pt x="356" y="0"/>
                  </a:moveTo>
                  <a:cubicBezTo>
                    <a:pt x="90" y="0"/>
                    <a:pt x="0" y="500"/>
                    <a:pt x="567" y="815"/>
                  </a:cubicBezTo>
                  <a:cubicBezTo>
                    <a:pt x="567" y="815"/>
                    <a:pt x="829" y="172"/>
                    <a:pt x="472" y="29"/>
                  </a:cubicBezTo>
                  <a:cubicBezTo>
                    <a:pt x="431" y="10"/>
                    <a:pt x="392" y="0"/>
                    <a:pt x="3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3"/>
            <p:cNvSpPr/>
            <p:nvPr/>
          </p:nvSpPr>
          <p:spPr>
            <a:xfrm>
              <a:off x="3476825" y="2467850"/>
              <a:ext cx="26000" cy="12275"/>
            </a:xfrm>
            <a:custGeom>
              <a:avLst/>
              <a:gdLst/>
              <a:ahLst/>
              <a:cxnLst/>
              <a:rect l="l" t="t" r="r" b="b"/>
              <a:pathLst>
                <a:path w="1040" h="491" extrusionOk="0">
                  <a:moveTo>
                    <a:pt x="403" y="0"/>
                  </a:moveTo>
                  <a:cubicBezTo>
                    <a:pt x="348" y="0"/>
                    <a:pt x="293" y="13"/>
                    <a:pt x="242" y="42"/>
                  </a:cubicBezTo>
                  <a:cubicBezTo>
                    <a:pt x="0" y="185"/>
                    <a:pt x="210" y="491"/>
                    <a:pt x="603" y="491"/>
                  </a:cubicBezTo>
                  <a:cubicBezTo>
                    <a:pt x="732" y="491"/>
                    <a:pt x="881" y="458"/>
                    <a:pt x="1040" y="375"/>
                  </a:cubicBezTo>
                  <a:cubicBezTo>
                    <a:pt x="1040" y="375"/>
                    <a:pt x="707" y="0"/>
                    <a:pt x="4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3"/>
            <p:cNvSpPr/>
            <p:nvPr/>
          </p:nvSpPr>
          <p:spPr>
            <a:xfrm>
              <a:off x="3484050" y="2476625"/>
              <a:ext cx="17900" cy="17000"/>
            </a:xfrm>
            <a:custGeom>
              <a:avLst/>
              <a:gdLst/>
              <a:ahLst/>
              <a:cxnLst/>
              <a:rect l="l" t="t" r="r" b="b"/>
              <a:pathLst>
                <a:path w="716" h="680" extrusionOk="0">
                  <a:moveTo>
                    <a:pt x="715" y="0"/>
                  </a:moveTo>
                  <a:cubicBezTo>
                    <a:pt x="715" y="1"/>
                    <a:pt x="1" y="120"/>
                    <a:pt x="36" y="477"/>
                  </a:cubicBezTo>
                  <a:cubicBezTo>
                    <a:pt x="45" y="612"/>
                    <a:pt x="132" y="679"/>
                    <a:pt x="242" y="679"/>
                  </a:cubicBezTo>
                  <a:cubicBezTo>
                    <a:pt x="442" y="679"/>
                    <a:pt x="715" y="454"/>
                    <a:pt x="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3"/>
            <p:cNvSpPr/>
            <p:nvPr/>
          </p:nvSpPr>
          <p:spPr>
            <a:xfrm>
              <a:off x="3495375" y="2477225"/>
              <a:ext cx="20500" cy="20375"/>
            </a:xfrm>
            <a:custGeom>
              <a:avLst/>
              <a:gdLst/>
              <a:ahLst/>
              <a:cxnLst/>
              <a:rect l="l" t="t" r="r" b="b"/>
              <a:pathLst>
                <a:path w="820" h="815" extrusionOk="0">
                  <a:moveTo>
                    <a:pt x="250" y="0"/>
                  </a:moveTo>
                  <a:cubicBezTo>
                    <a:pt x="250" y="0"/>
                    <a:pt x="0" y="631"/>
                    <a:pt x="357" y="786"/>
                  </a:cubicBezTo>
                  <a:cubicBezTo>
                    <a:pt x="396" y="805"/>
                    <a:pt x="432" y="814"/>
                    <a:pt x="466" y="814"/>
                  </a:cubicBezTo>
                  <a:cubicBezTo>
                    <a:pt x="726" y="814"/>
                    <a:pt x="819" y="295"/>
                    <a:pt x="2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3"/>
            <p:cNvSpPr/>
            <p:nvPr/>
          </p:nvSpPr>
          <p:spPr>
            <a:xfrm>
              <a:off x="3501325" y="2474675"/>
              <a:ext cx="25600" cy="12200"/>
            </a:xfrm>
            <a:custGeom>
              <a:avLst/>
              <a:gdLst/>
              <a:ahLst/>
              <a:cxnLst/>
              <a:rect l="l" t="t" r="r" b="b"/>
              <a:pathLst>
                <a:path w="1024" h="488" extrusionOk="0">
                  <a:moveTo>
                    <a:pt x="452" y="0"/>
                  </a:moveTo>
                  <a:cubicBezTo>
                    <a:pt x="319" y="0"/>
                    <a:pt x="165" y="36"/>
                    <a:pt x="0" y="126"/>
                  </a:cubicBezTo>
                  <a:cubicBezTo>
                    <a:pt x="0" y="126"/>
                    <a:pt x="328" y="487"/>
                    <a:pt x="617" y="487"/>
                  </a:cubicBezTo>
                  <a:cubicBezTo>
                    <a:pt x="676" y="487"/>
                    <a:pt x="733" y="472"/>
                    <a:pt x="786" y="436"/>
                  </a:cubicBezTo>
                  <a:cubicBezTo>
                    <a:pt x="1024" y="286"/>
                    <a:pt x="826" y="0"/>
                    <a:pt x="4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3"/>
            <p:cNvSpPr/>
            <p:nvPr/>
          </p:nvSpPr>
          <p:spPr>
            <a:xfrm>
              <a:off x="3501925" y="2461325"/>
              <a:ext cx="17875" cy="16825"/>
            </a:xfrm>
            <a:custGeom>
              <a:avLst/>
              <a:gdLst/>
              <a:ahLst/>
              <a:cxnLst/>
              <a:rect l="l" t="t" r="r" b="b"/>
              <a:pathLst>
                <a:path w="715" h="673" extrusionOk="0">
                  <a:moveTo>
                    <a:pt x="482" y="1"/>
                  </a:moveTo>
                  <a:cubicBezTo>
                    <a:pt x="278" y="1"/>
                    <a:pt x="0" y="226"/>
                    <a:pt x="0" y="672"/>
                  </a:cubicBezTo>
                  <a:cubicBezTo>
                    <a:pt x="0" y="672"/>
                    <a:pt x="714" y="553"/>
                    <a:pt x="691" y="184"/>
                  </a:cubicBezTo>
                  <a:cubicBezTo>
                    <a:pt x="674" y="62"/>
                    <a:pt x="588" y="1"/>
                    <a:pt x="4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3"/>
            <p:cNvSpPr/>
            <p:nvPr/>
          </p:nvSpPr>
          <p:spPr>
            <a:xfrm>
              <a:off x="3496250" y="2472725"/>
              <a:ext cx="11050" cy="9625"/>
            </a:xfrm>
            <a:custGeom>
              <a:avLst/>
              <a:gdLst/>
              <a:ahLst/>
              <a:cxnLst/>
              <a:rect l="l" t="t" r="r" b="b"/>
              <a:pathLst>
                <a:path w="442" h="385" extrusionOk="0">
                  <a:moveTo>
                    <a:pt x="241" y="0"/>
                  </a:moveTo>
                  <a:cubicBezTo>
                    <a:pt x="233" y="0"/>
                    <a:pt x="224" y="1"/>
                    <a:pt x="215" y="2"/>
                  </a:cubicBezTo>
                  <a:cubicBezTo>
                    <a:pt x="1" y="14"/>
                    <a:pt x="25" y="240"/>
                    <a:pt x="84" y="323"/>
                  </a:cubicBezTo>
                  <a:cubicBezTo>
                    <a:pt x="108" y="362"/>
                    <a:pt x="162" y="385"/>
                    <a:pt x="221" y="385"/>
                  </a:cubicBezTo>
                  <a:cubicBezTo>
                    <a:pt x="308" y="385"/>
                    <a:pt x="406" y="336"/>
                    <a:pt x="441" y="216"/>
                  </a:cubicBezTo>
                  <a:cubicBezTo>
                    <a:pt x="441" y="216"/>
                    <a:pt x="409" y="0"/>
                    <a:pt x="241" y="0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3"/>
            <p:cNvSpPr/>
            <p:nvPr/>
          </p:nvSpPr>
          <p:spPr>
            <a:xfrm>
              <a:off x="3522950" y="2515100"/>
              <a:ext cx="20650" cy="20475"/>
            </a:xfrm>
            <a:custGeom>
              <a:avLst/>
              <a:gdLst/>
              <a:ahLst/>
              <a:cxnLst/>
              <a:rect l="l" t="t" r="r" b="b"/>
              <a:pathLst>
                <a:path w="826" h="819" extrusionOk="0">
                  <a:moveTo>
                    <a:pt x="348" y="1"/>
                  </a:moveTo>
                  <a:cubicBezTo>
                    <a:pt x="86" y="1"/>
                    <a:pt x="1" y="506"/>
                    <a:pt x="564" y="819"/>
                  </a:cubicBezTo>
                  <a:cubicBezTo>
                    <a:pt x="564" y="819"/>
                    <a:pt x="826" y="176"/>
                    <a:pt x="469" y="33"/>
                  </a:cubicBezTo>
                  <a:cubicBezTo>
                    <a:pt x="426" y="11"/>
                    <a:pt x="385" y="1"/>
                    <a:pt x="3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3"/>
            <p:cNvSpPr/>
            <p:nvPr/>
          </p:nvSpPr>
          <p:spPr>
            <a:xfrm>
              <a:off x="3511325" y="2525575"/>
              <a:ext cx="25725" cy="12100"/>
            </a:xfrm>
            <a:custGeom>
              <a:avLst/>
              <a:gdLst/>
              <a:ahLst/>
              <a:cxnLst/>
              <a:rect l="l" t="t" r="r" b="b"/>
              <a:pathLst>
                <a:path w="1029" h="484" extrusionOk="0">
                  <a:moveTo>
                    <a:pt x="396" y="0"/>
                  </a:moveTo>
                  <a:cubicBezTo>
                    <a:pt x="339" y="0"/>
                    <a:pt x="284" y="13"/>
                    <a:pt x="231" y="43"/>
                  </a:cubicBezTo>
                  <a:cubicBezTo>
                    <a:pt x="1" y="194"/>
                    <a:pt x="200" y="483"/>
                    <a:pt x="582" y="483"/>
                  </a:cubicBezTo>
                  <a:cubicBezTo>
                    <a:pt x="713" y="483"/>
                    <a:pt x="865" y="449"/>
                    <a:pt x="1029" y="364"/>
                  </a:cubicBezTo>
                  <a:cubicBezTo>
                    <a:pt x="1029" y="364"/>
                    <a:pt x="699" y="0"/>
                    <a:pt x="3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3"/>
            <p:cNvSpPr/>
            <p:nvPr/>
          </p:nvSpPr>
          <p:spPr>
            <a:xfrm>
              <a:off x="3518275" y="2534375"/>
              <a:ext cx="17900" cy="16650"/>
            </a:xfrm>
            <a:custGeom>
              <a:avLst/>
              <a:gdLst/>
              <a:ahLst/>
              <a:cxnLst/>
              <a:rect l="l" t="t" r="r" b="b"/>
              <a:pathLst>
                <a:path w="716" h="666" extrusionOk="0">
                  <a:moveTo>
                    <a:pt x="715" y="0"/>
                  </a:moveTo>
                  <a:cubicBezTo>
                    <a:pt x="715" y="0"/>
                    <a:pt x="1" y="119"/>
                    <a:pt x="37" y="477"/>
                  </a:cubicBezTo>
                  <a:cubicBezTo>
                    <a:pt x="45" y="602"/>
                    <a:pt x="131" y="666"/>
                    <a:pt x="240" y="666"/>
                  </a:cubicBezTo>
                  <a:cubicBezTo>
                    <a:pt x="440" y="666"/>
                    <a:pt x="715" y="448"/>
                    <a:pt x="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3"/>
            <p:cNvSpPr/>
            <p:nvPr/>
          </p:nvSpPr>
          <p:spPr>
            <a:xfrm>
              <a:off x="3529300" y="2534675"/>
              <a:ext cx="20975" cy="20500"/>
            </a:xfrm>
            <a:custGeom>
              <a:avLst/>
              <a:gdLst/>
              <a:ahLst/>
              <a:cxnLst/>
              <a:rect l="l" t="t" r="r" b="b"/>
              <a:pathLst>
                <a:path w="839" h="820" extrusionOk="0">
                  <a:moveTo>
                    <a:pt x="262" y="0"/>
                  </a:moveTo>
                  <a:lnTo>
                    <a:pt x="262" y="0"/>
                  </a:lnTo>
                  <a:cubicBezTo>
                    <a:pt x="262" y="0"/>
                    <a:pt x="0" y="643"/>
                    <a:pt x="370" y="798"/>
                  </a:cubicBezTo>
                  <a:cubicBezTo>
                    <a:pt x="404" y="813"/>
                    <a:pt x="437" y="820"/>
                    <a:pt x="468" y="820"/>
                  </a:cubicBezTo>
                  <a:cubicBezTo>
                    <a:pt x="736" y="820"/>
                    <a:pt x="838" y="310"/>
                    <a:pt x="2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3"/>
            <p:cNvSpPr/>
            <p:nvPr/>
          </p:nvSpPr>
          <p:spPr>
            <a:xfrm>
              <a:off x="3535850" y="2532200"/>
              <a:ext cx="25325" cy="12400"/>
            </a:xfrm>
            <a:custGeom>
              <a:avLst/>
              <a:gdLst/>
              <a:ahLst/>
              <a:cxnLst/>
              <a:rect l="l" t="t" r="r" b="b"/>
              <a:pathLst>
                <a:path w="1013" h="496" extrusionOk="0">
                  <a:moveTo>
                    <a:pt x="458" y="0"/>
                  </a:moveTo>
                  <a:cubicBezTo>
                    <a:pt x="324" y="0"/>
                    <a:pt x="168" y="38"/>
                    <a:pt x="0" y="135"/>
                  </a:cubicBezTo>
                  <a:cubicBezTo>
                    <a:pt x="0" y="135"/>
                    <a:pt x="329" y="496"/>
                    <a:pt x="617" y="496"/>
                  </a:cubicBezTo>
                  <a:cubicBezTo>
                    <a:pt x="676" y="496"/>
                    <a:pt x="734" y="481"/>
                    <a:pt x="786" y="444"/>
                  </a:cubicBezTo>
                  <a:cubicBezTo>
                    <a:pt x="1012" y="279"/>
                    <a:pt x="819" y="0"/>
                    <a:pt x="4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3"/>
            <p:cNvSpPr/>
            <p:nvPr/>
          </p:nvSpPr>
          <p:spPr>
            <a:xfrm>
              <a:off x="3536150" y="2518800"/>
              <a:ext cx="17875" cy="17075"/>
            </a:xfrm>
            <a:custGeom>
              <a:avLst/>
              <a:gdLst/>
              <a:ahLst/>
              <a:cxnLst/>
              <a:rect l="l" t="t" r="r" b="b"/>
              <a:pathLst>
                <a:path w="715" h="683" extrusionOk="0">
                  <a:moveTo>
                    <a:pt x="476" y="1"/>
                  </a:moveTo>
                  <a:cubicBezTo>
                    <a:pt x="272" y="1"/>
                    <a:pt x="0" y="226"/>
                    <a:pt x="0" y="683"/>
                  </a:cubicBezTo>
                  <a:cubicBezTo>
                    <a:pt x="0" y="683"/>
                    <a:pt x="715" y="564"/>
                    <a:pt x="691" y="195"/>
                  </a:cubicBezTo>
                  <a:cubicBezTo>
                    <a:pt x="674" y="66"/>
                    <a:pt x="585" y="1"/>
                    <a:pt x="4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3"/>
            <p:cNvSpPr/>
            <p:nvPr/>
          </p:nvSpPr>
          <p:spPr>
            <a:xfrm>
              <a:off x="3530500" y="2530200"/>
              <a:ext cx="11025" cy="9550"/>
            </a:xfrm>
            <a:custGeom>
              <a:avLst/>
              <a:gdLst/>
              <a:ahLst/>
              <a:cxnLst/>
              <a:rect l="l" t="t" r="r" b="b"/>
              <a:pathLst>
                <a:path w="441" h="382" extrusionOk="0">
                  <a:moveTo>
                    <a:pt x="228" y="0"/>
                  </a:moveTo>
                  <a:cubicBezTo>
                    <a:pt x="224" y="0"/>
                    <a:pt x="219" y="0"/>
                    <a:pt x="214" y="1"/>
                  </a:cubicBezTo>
                  <a:cubicBezTo>
                    <a:pt x="0" y="24"/>
                    <a:pt x="24" y="239"/>
                    <a:pt x="83" y="334"/>
                  </a:cubicBezTo>
                  <a:cubicBezTo>
                    <a:pt x="107" y="363"/>
                    <a:pt x="161" y="382"/>
                    <a:pt x="219" y="382"/>
                  </a:cubicBezTo>
                  <a:cubicBezTo>
                    <a:pt x="306" y="382"/>
                    <a:pt x="405" y="340"/>
                    <a:pt x="441" y="227"/>
                  </a:cubicBezTo>
                  <a:cubicBezTo>
                    <a:pt x="441" y="227"/>
                    <a:pt x="407" y="0"/>
                    <a:pt x="228" y="0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3"/>
            <p:cNvSpPr/>
            <p:nvPr/>
          </p:nvSpPr>
          <p:spPr>
            <a:xfrm>
              <a:off x="3636050" y="2513925"/>
              <a:ext cx="20675" cy="20475"/>
            </a:xfrm>
            <a:custGeom>
              <a:avLst/>
              <a:gdLst/>
              <a:ahLst/>
              <a:cxnLst/>
              <a:rect l="l" t="t" r="r" b="b"/>
              <a:pathLst>
                <a:path w="827" h="819" extrusionOk="0">
                  <a:moveTo>
                    <a:pt x="345" y="0"/>
                  </a:moveTo>
                  <a:cubicBezTo>
                    <a:pt x="78" y="0"/>
                    <a:pt x="1" y="505"/>
                    <a:pt x="564" y="818"/>
                  </a:cubicBezTo>
                  <a:cubicBezTo>
                    <a:pt x="564" y="818"/>
                    <a:pt x="826" y="175"/>
                    <a:pt x="469" y="32"/>
                  </a:cubicBezTo>
                  <a:cubicBezTo>
                    <a:pt x="425" y="10"/>
                    <a:pt x="383" y="0"/>
                    <a:pt x="3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3"/>
            <p:cNvSpPr/>
            <p:nvPr/>
          </p:nvSpPr>
          <p:spPr>
            <a:xfrm>
              <a:off x="3624200" y="2524400"/>
              <a:ext cx="25975" cy="12250"/>
            </a:xfrm>
            <a:custGeom>
              <a:avLst/>
              <a:gdLst/>
              <a:ahLst/>
              <a:cxnLst/>
              <a:rect l="l" t="t" r="r" b="b"/>
              <a:pathLst>
                <a:path w="1039" h="490" extrusionOk="0">
                  <a:moveTo>
                    <a:pt x="402" y="0"/>
                  </a:moveTo>
                  <a:cubicBezTo>
                    <a:pt x="346" y="0"/>
                    <a:pt x="292" y="13"/>
                    <a:pt x="241" y="42"/>
                  </a:cubicBezTo>
                  <a:cubicBezTo>
                    <a:pt x="0" y="202"/>
                    <a:pt x="199" y="489"/>
                    <a:pt x="589" y="489"/>
                  </a:cubicBezTo>
                  <a:cubicBezTo>
                    <a:pt x="720" y="489"/>
                    <a:pt x="873" y="457"/>
                    <a:pt x="1038" y="375"/>
                  </a:cubicBezTo>
                  <a:cubicBezTo>
                    <a:pt x="1038" y="375"/>
                    <a:pt x="706" y="0"/>
                    <a:pt x="4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3"/>
            <p:cNvSpPr/>
            <p:nvPr/>
          </p:nvSpPr>
          <p:spPr>
            <a:xfrm>
              <a:off x="3631400" y="2533175"/>
              <a:ext cx="17875" cy="16675"/>
            </a:xfrm>
            <a:custGeom>
              <a:avLst/>
              <a:gdLst/>
              <a:ahLst/>
              <a:cxnLst/>
              <a:rect l="l" t="t" r="r" b="b"/>
              <a:pathLst>
                <a:path w="715" h="667" extrusionOk="0">
                  <a:moveTo>
                    <a:pt x="715" y="1"/>
                  </a:moveTo>
                  <a:cubicBezTo>
                    <a:pt x="715" y="1"/>
                    <a:pt x="0" y="120"/>
                    <a:pt x="36" y="477"/>
                  </a:cubicBezTo>
                  <a:cubicBezTo>
                    <a:pt x="44" y="602"/>
                    <a:pt x="131" y="666"/>
                    <a:pt x="239" y="666"/>
                  </a:cubicBezTo>
                  <a:cubicBezTo>
                    <a:pt x="439" y="666"/>
                    <a:pt x="715" y="449"/>
                    <a:pt x="7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3"/>
            <p:cNvSpPr/>
            <p:nvPr/>
          </p:nvSpPr>
          <p:spPr>
            <a:xfrm>
              <a:off x="3642100" y="2533175"/>
              <a:ext cx="20600" cy="20600"/>
            </a:xfrm>
            <a:custGeom>
              <a:avLst/>
              <a:gdLst/>
              <a:ahLst/>
              <a:cxnLst/>
              <a:rect l="l" t="t" r="r" b="b"/>
              <a:pathLst>
                <a:path w="824" h="824" extrusionOk="0">
                  <a:moveTo>
                    <a:pt x="263" y="1"/>
                  </a:moveTo>
                  <a:lnTo>
                    <a:pt x="263" y="1"/>
                  </a:lnTo>
                  <a:cubicBezTo>
                    <a:pt x="263" y="1"/>
                    <a:pt x="1" y="644"/>
                    <a:pt x="358" y="798"/>
                  </a:cubicBezTo>
                  <a:cubicBezTo>
                    <a:pt x="398" y="816"/>
                    <a:pt x="435" y="824"/>
                    <a:pt x="470" y="824"/>
                  </a:cubicBezTo>
                  <a:cubicBezTo>
                    <a:pt x="745" y="824"/>
                    <a:pt x="824" y="318"/>
                    <a:pt x="2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3"/>
            <p:cNvSpPr/>
            <p:nvPr/>
          </p:nvSpPr>
          <p:spPr>
            <a:xfrm>
              <a:off x="3648650" y="2530925"/>
              <a:ext cx="25625" cy="12200"/>
            </a:xfrm>
            <a:custGeom>
              <a:avLst/>
              <a:gdLst/>
              <a:ahLst/>
              <a:cxnLst/>
              <a:rect l="l" t="t" r="r" b="b"/>
              <a:pathLst>
                <a:path w="1025" h="488" extrusionOk="0">
                  <a:moveTo>
                    <a:pt x="452" y="0"/>
                  </a:moveTo>
                  <a:cubicBezTo>
                    <a:pt x="320" y="0"/>
                    <a:pt x="166" y="36"/>
                    <a:pt x="1" y="126"/>
                  </a:cubicBezTo>
                  <a:cubicBezTo>
                    <a:pt x="1" y="126"/>
                    <a:pt x="329" y="487"/>
                    <a:pt x="618" y="487"/>
                  </a:cubicBezTo>
                  <a:cubicBezTo>
                    <a:pt x="677" y="487"/>
                    <a:pt x="734" y="472"/>
                    <a:pt x="787" y="436"/>
                  </a:cubicBezTo>
                  <a:cubicBezTo>
                    <a:pt x="1024" y="286"/>
                    <a:pt x="826" y="0"/>
                    <a:pt x="4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3"/>
            <p:cNvSpPr/>
            <p:nvPr/>
          </p:nvSpPr>
          <p:spPr>
            <a:xfrm>
              <a:off x="3649050" y="2517600"/>
              <a:ext cx="18075" cy="16800"/>
            </a:xfrm>
            <a:custGeom>
              <a:avLst/>
              <a:gdLst/>
              <a:ahLst/>
              <a:cxnLst/>
              <a:rect l="l" t="t" r="r" b="b"/>
              <a:pathLst>
                <a:path w="723" h="672" extrusionOk="0">
                  <a:moveTo>
                    <a:pt x="488" y="0"/>
                  </a:moveTo>
                  <a:cubicBezTo>
                    <a:pt x="281" y="0"/>
                    <a:pt x="1" y="225"/>
                    <a:pt x="9" y="671"/>
                  </a:cubicBezTo>
                  <a:cubicBezTo>
                    <a:pt x="9" y="671"/>
                    <a:pt x="723" y="552"/>
                    <a:pt x="699" y="183"/>
                  </a:cubicBezTo>
                  <a:cubicBezTo>
                    <a:pt x="683" y="61"/>
                    <a:pt x="595" y="0"/>
                    <a:pt x="4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3"/>
            <p:cNvSpPr/>
            <p:nvPr/>
          </p:nvSpPr>
          <p:spPr>
            <a:xfrm>
              <a:off x="3643600" y="2528700"/>
              <a:ext cx="11025" cy="9875"/>
            </a:xfrm>
            <a:custGeom>
              <a:avLst/>
              <a:gdLst/>
              <a:ahLst/>
              <a:cxnLst/>
              <a:rect l="l" t="t" r="r" b="b"/>
              <a:pathLst>
                <a:path w="441" h="395" extrusionOk="0">
                  <a:moveTo>
                    <a:pt x="228" y="1"/>
                  </a:moveTo>
                  <a:cubicBezTo>
                    <a:pt x="224" y="1"/>
                    <a:pt x="219" y="1"/>
                    <a:pt x="215" y="1"/>
                  </a:cubicBezTo>
                  <a:cubicBezTo>
                    <a:pt x="0" y="25"/>
                    <a:pt x="24" y="239"/>
                    <a:pt x="84" y="334"/>
                  </a:cubicBezTo>
                  <a:cubicBezTo>
                    <a:pt x="109" y="370"/>
                    <a:pt x="167" y="395"/>
                    <a:pt x="230" y="395"/>
                  </a:cubicBezTo>
                  <a:cubicBezTo>
                    <a:pt x="314" y="395"/>
                    <a:pt x="407" y="350"/>
                    <a:pt x="441" y="227"/>
                  </a:cubicBezTo>
                  <a:cubicBezTo>
                    <a:pt x="441" y="227"/>
                    <a:pt x="407" y="1"/>
                    <a:pt x="228" y="1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0" name="Google Shape;820;p43"/>
          <p:cNvGrpSpPr/>
          <p:nvPr/>
        </p:nvGrpSpPr>
        <p:grpSpPr>
          <a:xfrm>
            <a:off x="4006219" y="1816220"/>
            <a:ext cx="1127662" cy="948769"/>
            <a:chOff x="3812675" y="2060425"/>
            <a:chExt cx="651000" cy="547725"/>
          </a:xfrm>
        </p:grpSpPr>
        <p:sp>
          <p:nvSpPr>
            <p:cNvPr id="821" name="Google Shape;821;p43"/>
            <p:cNvSpPr/>
            <p:nvPr/>
          </p:nvSpPr>
          <p:spPr>
            <a:xfrm>
              <a:off x="4009125" y="2114675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1"/>
                  </a:moveTo>
                  <a:cubicBezTo>
                    <a:pt x="369" y="1"/>
                    <a:pt x="0" y="370"/>
                    <a:pt x="0" y="834"/>
                  </a:cubicBezTo>
                  <a:cubicBezTo>
                    <a:pt x="0" y="1298"/>
                    <a:pt x="369" y="1667"/>
                    <a:pt x="834" y="1667"/>
                  </a:cubicBezTo>
                  <a:cubicBezTo>
                    <a:pt x="1286" y="1667"/>
                    <a:pt x="1667" y="1298"/>
                    <a:pt x="1667" y="834"/>
                  </a:cubicBezTo>
                  <a:cubicBezTo>
                    <a:pt x="1667" y="370"/>
                    <a:pt x="1286" y="1"/>
                    <a:pt x="834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3"/>
            <p:cNvSpPr/>
            <p:nvPr/>
          </p:nvSpPr>
          <p:spPr>
            <a:xfrm>
              <a:off x="4018050" y="2089675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0"/>
                  </a:moveTo>
                  <a:cubicBezTo>
                    <a:pt x="370" y="0"/>
                    <a:pt x="0" y="381"/>
                    <a:pt x="0" y="834"/>
                  </a:cubicBezTo>
                  <a:cubicBezTo>
                    <a:pt x="0" y="1298"/>
                    <a:pt x="370" y="1667"/>
                    <a:pt x="834" y="1667"/>
                  </a:cubicBezTo>
                  <a:cubicBezTo>
                    <a:pt x="1286" y="1667"/>
                    <a:pt x="1667" y="1298"/>
                    <a:pt x="1667" y="834"/>
                  </a:cubicBezTo>
                  <a:cubicBezTo>
                    <a:pt x="1667" y="381"/>
                    <a:pt x="1286" y="0"/>
                    <a:pt x="834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3"/>
            <p:cNvSpPr/>
            <p:nvPr/>
          </p:nvSpPr>
          <p:spPr>
            <a:xfrm>
              <a:off x="4041850" y="2081625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1"/>
                  </a:moveTo>
                  <a:cubicBezTo>
                    <a:pt x="370" y="1"/>
                    <a:pt x="1" y="370"/>
                    <a:pt x="1" y="834"/>
                  </a:cubicBezTo>
                  <a:cubicBezTo>
                    <a:pt x="1" y="1287"/>
                    <a:pt x="370" y="1668"/>
                    <a:pt x="834" y="1668"/>
                  </a:cubicBezTo>
                  <a:cubicBezTo>
                    <a:pt x="1287" y="1668"/>
                    <a:pt x="1668" y="1287"/>
                    <a:pt x="1668" y="834"/>
                  </a:cubicBezTo>
                  <a:cubicBezTo>
                    <a:pt x="1668" y="370"/>
                    <a:pt x="1287" y="1"/>
                    <a:pt x="834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3"/>
            <p:cNvSpPr/>
            <p:nvPr/>
          </p:nvSpPr>
          <p:spPr>
            <a:xfrm>
              <a:off x="4188000" y="2089675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0"/>
                  </a:moveTo>
                  <a:cubicBezTo>
                    <a:pt x="370" y="0"/>
                    <a:pt x="1" y="381"/>
                    <a:pt x="1" y="834"/>
                  </a:cubicBezTo>
                  <a:cubicBezTo>
                    <a:pt x="1" y="1298"/>
                    <a:pt x="370" y="1667"/>
                    <a:pt x="834" y="1667"/>
                  </a:cubicBezTo>
                  <a:cubicBezTo>
                    <a:pt x="1299" y="1667"/>
                    <a:pt x="1668" y="1298"/>
                    <a:pt x="1668" y="834"/>
                  </a:cubicBezTo>
                  <a:cubicBezTo>
                    <a:pt x="1668" y="381"/>
                    <a:pt x="1299" y="0"/>
                    <a:pt x="834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3"/>
            <p:cNvSpPr/>
            <p:nvPr/>
          </p:nvSpPr>
          <p:spPr>
            <a:xfrm>
              <a:off x="3812975" y="2060425"/>
              <a:ext cx="649500" cy="545350"/>
            </a:xfrm>
            <a:custGeom>
              <a:avLst/>
              <a:gdLst/>
              <a:ahLst/>
              <a:cxnLst/>
              <a:rect l="l" t="t" r="r" b="b"/>
              <a:pathLst>
                <a:path w="25980" h="21814" extrusionOk="0">
                  <a:moveTo>
                    <a:pt x="12825" y="1"/>
                  </a:moveTo>
                  <a:cubicBezTo>
                    <a:pt x="10728" y="1"/>
                    <a:pt x="9073" y="1122"/>
                    <a:pt x="8454" y="2623"/>
                  </a:cubicBezTo>
                  <a:cubicBezTo>
                    <a:pt x="8454" y="2623"/>
                    <a:pt x="7656" y="5730"/>
                    <a:pt x="8287" y="8993"/>
                  </a:cubicBezTo>
                  <a:cubicBezTo>
                    <a:pt x="8287" y="8993"/>
                    <a:pt x="9061" y="11326"/>
                    <a:pt x="10978" y="11326"/>
                  </a:cubicBezTo>
                  <a:cubicBezTo>
                    <a:pt x="10978" y="11326"/>
                    <a:pt x="10775" y="13458"/>
                    <a:pt x="8930" y="14589"/>
                  </a:cubicBezTo>
                  <a:cubicBezTo>
                    <a:pt x="7084" y="15708"/>
                    <a:pt x="1834" y="15577"/>
                    <a:pt x="0" y="19839"/>
                  </a:cubicBezTo>
                  <a:cubicBezTo>
                    <a:pt x="0" y="19839"/>
                    <a:pt x="4111" y="21814"/>
                    <a:pt x="9076" y="21814"/>
                  </a:cubicBezTo>
                  <a:cubicBezTo>
                    <a:pt x="10700" y="21814"/>
                    <a:pt x="12416" y="21602"/>
                    <a:pt x="14109" y="21042"/>
                  </a:cubicBezTo>
                  <a:cubicBezTo>
                    <a:pt x="16081" y="20389"/>
                    <a:pt x="17717" y="20178"/>
                    <a:pt x="19100" y="20178"/>
                  </a:cubicBezTo>
                  <a:cubicBezTo>
                    <a:pt x="21642" y="20178"/>
                    <a:pt x="23329" y="20892"/>
                    <a:pt x="24671" y="20892"/>
                  </a:cubicBezTo>
                  <a:cubicBezTo>
                    <a:pt x="25142" y="20892"/>
                    <a:pt x="25571" y="20804"/>
                    <a:pt x="25980" y="20566"/>
                  </a:cubicBezTo>
                  <a:cubicBezTo>
                    <a:pt x="25980" y="20566"/>
                    <a:pt x="25075" y="18137"/>
                    <a:pt x="22479" y="16387"/>
                  </a:cubicBezTo>
                  <a:cubicBezTo>
                    <a:pt x="21372" y="15636"/>
                    <a:pt x="20098" y="15184"/>
                    <a:pt x="18764" y="14970"/>
                  </a:cubicBezTo>
                  <a:cubicBezTo>
                    <a:pt x="18538" y="14946"/>
                    <a:pt x="18336" y="14898"/>
                    <a:pt x="18169" y="14851"/>
                  </a:cubicBezTo>
                  <a:cubicBezTo>
                    <a:pt x="16740" y="14434"/>
                    <a:pt x="15954" y="14196"/>
                    <a:pt x="16181" y="9779"/>
                  </a:cubicBezTo>
                  <a:lnTo>
                    <a:pt x="16383" y="6290"/>
                  </a:lnTo>
                  <a:cubicBezTo>
                    <a:pt x="16383" y="6290"/>
                    <a:pt x="16721" y="6475"/>
                    <a:pt x="17094" y="6475"/>
                  </a:cubicBezTo>
                  <a:cubicBezTo>
                    <a:pt x="17484" y="6475"/>
                    <a:pt x="17910" y="6273"/>
                    <a:pt x="18026" y="5445"/>
                  </a:cubicBezTo>
                  <a:cubicBezTo>
                    <a:pt x="18184" y="4176"/>
                    <a:pt x="17534" y="3807"/>
                    <a:pt x="16935" y="3807"/>
                  </a:cubicBezTo>
                  <a:cubicBezTo>
                    <a:pt x="16764" y="3807"/>
                    <a:pt x="16597" y="3837"/>
                    <a:pt x="16455" y="3885"/>
                  </a:cubicBezTo>
                  <a:cubicBezTo>
                    <a:pt x="16455" y="3885"/>
                    <a:pt x="16181" y="396"/>
                    <a:pt x="13692" y="63"/>
                  </a:cubicBezTo>
                  <a:cubicBezTo>
                    <a:pt x="13396" y="21"/>
                    <a:pt x="13106" y="1"/>
                    <a:pt x="12825" y="1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3"/>
            <p:cNvSpPr/>
            <p:nvPr/>
          </p:nvSpPr>
          <p:spPr>
            <a:xfrm>
              <a:off x="3812675" y="2425425"/>
              <a:ext cx="651000" cy="182725"/>
            </a:xfrm>
            <a:custGeom>
              <a:avLst/>
              <a:gdLst/>
              <a:ahLst/>
              <a:cxnLst/>
              <a:rect l="l" t="t" r="r" b="b"/>
              <a:pathLst>
                <a:path w="26040" h="7309" extrusionOk="0">
                  <a:moveTo>
                    <a:pt x="8942" y="1"/>
                  </a:moveTo>
                  <a:cubicBezTo>
                    <a:pt x="8942" y="1"/>
                    <a:pt x="6072" y="703"/>
                    <a:pt x="3382" y="1870"/>
                  </a:cubicBezTo>
                  <a:cubicBezTo>
                    <a:pt x="703" y="3084"/>
                    <a:pt x="0" y="5227"/>
                    <a:pt x="0" y="5227"/>
                  </a:cubicBezTo>
                  <a:cubicBezTo>
                    <a:pt x="1036" y="5906"/>
                    <a:pt x="4477" y="6680"/>
                    <a:pt x="4477" y="6680"/>
                  </a:cubicBezTo>
                  <a:cubicBezTo>
                    <a:pt x="5982" y="7139"/>
                    <a:pt x="7466" y="7309"/>
                    <a:pt x="8845" y="7309"/>
                  </a:cubicBezTo>
                  <a:cubicBezTo>
                    <a:pt x="12690" y="7309"/>
                    <a:pt x="15711" y="5985"/>
                    <a:pt x="16062" y="5906"/>
                  </a:cubicBezTo>
                  <a:cubicBezTo>
                    <a:pt x="16338" y="5845"/>
                    <a:pt x="17829" y="5693"/>
                    <a:pt x="19475" y="5693"/>
                  </a:cubicBezTo>
                  <a:cubicBezTo>
                    <a:pt x="20740" y="5693"/>
                    <a:pt x="22095" y="5783"/>
                    <a:pt x="23063" y="6073"/>
                  </a:cubicBezTo>
                  <a:cubicBezTo>
                    <a:pt x="23736" y="6274"/>
                    <a:pt x="24269" y="6344"/>
                    <a:pt x="24684" y="6344"/>
                  </a:cubicBezTo>
                  <a:cubicBezTo>
                    <a:pt x="25648" y="6344"/>
                    <a:pt x="25980" y="5966"/>
                    <a:pt x="25980" y="5966"/>
                  </a:cubicBezTo>
                  <a:cubicBezTo>
                    <a:pt x="25980" y="5966"/>
                    <a:pt x="26039" y="5144"/>
                    <a:pt x="24063" y="3120"/>
                  </a:cubicBezTo>
                  <a:cubicBezTo>
                    <a:pt x="22098" y="1096"/>
                    <a:pt x="20038" y="655"/>
                    <a:pt x="20038" y="655"/>
                  </a:cubicBezTo>
                  <a:lnTo>
                    <a:pt x="17431" y="1"/>
                  </a:lnTo>
                  <a:cubicBezTo>
                    <a:pt x="17431" y="1"/>
                    <a:pt x="15895" y="1691"/>
                    <a:pt x="12668" y="1691"/>
                  </a:cubicBezTo>
                  <a:cubicBezTo>
                    <a:pt x="9430" y="1691"/>
                    <a:pt x="8942" y="1"/>
                    <a:pt x="8942" y="1"/>
                  </a:cubicBezTo>
                  <a:close/>
                </a:path>
              </a:pathLst>
            </a:custGeom>
            <a:solidFill>
              <a:srgbClr val="06B5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3"/>
            <p:cNvSpPr/>
            <p:nvPr/>
          </p:nvSpPr>
          <p:spPr>
            <a:xfrm>
              <a:off x="4013700" y="2160225"/>
              <a:ext cx="54975" cy="22900"/>
            </a:xfrm>
            <a:custGeom>
              <a:avLst/>
              <a:gdLst/>
              <a:ahLst/>
              <a:cxnLst/>
              <a:rect l="l" t="t" r="r" b="b"/>
              <a:pathLst>
                <a:path w="2199" h="916" extrusionOk="0">
                  <a:moveTo>
                    <a:pt x="1544" y="0"/>
                  </a:moveTo>
                  <a:cubicBezTo>
                    <a:pt x="1282" y="0"/>
                    <a:pt x="829" y="48"/>
                    <a:pt x="472" y="334"/>
                  </a:cubicBezTo>
                  <a:cubicBezTo>
                    <a:pt x="0" y="722"/>
                    <a:pt x="101" y="916"/>
                    <a:pt x="693" y="916"/>
                  </a:cubicBezTo>
                  <a:cubicBezTo>
                    <a:pt x="773" y="916"/>
                    <a:pt x="862" y="912"/>
                    <a:pt x="960" y="905"/>
                  </a:cubicBezTo>
                  <a:cubicBezTo>
                    <a:pt x="1782" y="846"/>
                    <a:pt x="2199" y="667"/>
                    <a:pt x="2151" y="310"/>
                  </a:cubicBezTo>
                  <a:cubicBezTo>
                    <a:pt x="2142" y="44"/>
                    <a:pt x="1942" y="7"/>
                    <a:pt x="1831" y="7"/>
                  </a:cubicBezTo>
                  <a:cubicBezTo>
                    <a:pt x="1788" y="7"/>
                    <a:pt x="1758" y="12"/>
                    <a:pt x="1758" y="12"/>
                  </a:cubicBezTo>
                  <a:cubicBezTo>
                    <a:pt x="1758" y="12"/>
                    <a:pt x="1675" y="0"/>
                    <a:pt x="1544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3"/>
            <p:cNvSpPr/>
            <p:nvPr/>
          </p:nvSpPr>
          <p:spPr>
            <a:xfrm>
              <a:off x="4093650" y="2160225"/>
              <a:ext cx="54725" cy="22900"/>
            </a:xfrm>
            <a:custGeom>
              <a:avLst/>
              <a:gdLst/>
              <a:ahLst/>
              <a:cxnLst/>
              <a:rect l="l" t="t" r="r" b="b"/>
              <a:pathLst>
                <a:path w="2189" h="916" extrusionOk="0">
                  <a:moveTo>
                    <a:pt x="644" y="0"/>
                  </a:moveTo>
                  <a:cubicBezTo>
                    <a:pt x="513" y="0"/>
                    <a:pt x="429" y="12"/>
                    <a:pt x="429" y="12"/>
                  </a:cubicBezTo>
                  <a:cubicBezTo>
                    <a:pt x="429" y="12"/>
                    <a:pt x="401" y="7"/>
                    <a:pt x="361" y="7"/>
                  </a:cubicBezTo>
                  <a:cubicBezTo>
                    <a:pt x="255" y="7"/>
                    <a:pt x="62" y="44"/>
                    <a:pt x="36" y="310"/>
                  </a:cubicBezTo>
                  <a:cubicBezTo>
                    <a:pt x="1" y="667"/>
                    <a:pt x="417" y="846"/>
                    <a:pt x="1227" y="905"/>
                  </a:cubicBezTo>
                  <a:cubicBezTo>
                    <a:pt x="1325" y="912"/>
                    <a:pt x="1414" y="916"/>
                    <a:pt x="1494" y="916"/>
                  </a:cubicBezTo>
                  <a:cubicBezTo>
                    <a:pt x="2086" y="916"/>
                    <a:pt x="2189" y="722"/>
                    <a:pt x="1727" y="334"/>
                  </a:cubicBezTo>
                  <a:cubicBezTo>
                    <a:pt x="1362" y="48"/>
                    <a:pt x="907" y="0"/>
                    <a:pt x="644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3"/>
            <p:cNvSpPr/>
            <p:nvPr/>
          </p:nvSpPr>
          <p:spPr>
            <a:xfrm>
              <a:off x="4061500" y="2181950"/>
              <a:ext cx="38125" cy="57775"/>
            </a:xfrm>
            <a:custGeom>
              <a:avLst/>
              <a:gdLst/>
              <a:ahLst/>
              <a:cxnLst/>
              <a:rect l="l" t="t" r="r" b="b"/>
              <a:pathLst>
                <a:path w="1525" h="2311" extrusionOk="0">
                  <a:moveTo>
                    <a:pt x="465" y="0"/>
                  </a:moveTo>
                  <a:cubicBezTo>
                    <a:pt x="453" y="0"/>
                    <a:pt x="418" y="12"/>
                    <a:pt x="418" y="36"/>
                  </a:cubicBezTo>
                  <a:lnTo>
                    <a:pt x="13" y="1989"/>
                  </a:lnTo>
                  <a:cubicBezTo>
                    <a:pt x="1" y="2060"/>
                    <a:pt x="13" y="2143"/>
                    <a:pt x="72" y="2203"/>
                  </a:cubicBezTo>
                  <a:cubicBezTo>
                    <a:pt x="120" y="2263"/>
                    <a:pt x="191" y="2298"/>
                    <a:pt x="275" y="2298"/>
                  </a:cubicBezTo>
                  <a:cubicBezTo>
                    <a:pt x="287" y="2298"/>
                    <a:pt x="287" y="2298"/>
                    <a:pt x="310" y="2310"/>
                  </a:cubicBezTo>
                  <a:lnTo>
                    <a:pt x="1120" y="2239"/>
                  </a:lnTo>
                  <a:cubicBezTo>
                    <a:pt x="1251" y="2227"/>
                    <a:pt x="1370" y="2132"/>
                    <a:pt x="1441" y="2012"/>
                  </a:cubicBezTo>
                  <a:cubicBezTo>
                    <a:pt x="1501" y="1882"/>
                    <a:pt x="1525" y="1751"/>
                    <a:pt x="1453" y="1608"/>
                  </a:cubicBezTo>
                  <a:cubicBezTo>
                    <a:pt x="1453" y="1599"/>
                    <a:pt x="1441" y="1591"/>
                    <a:pt x="1430" y="1591"/>
                  </a:cubicBezTo>
                  <a:cubicBezTo>
                    <a:pt x="1426" y="1591"/>
                    <a:pt x="1421" y="1592"/>
                    <a:pt x="1418" y="1596"/>
                  </a:cubicBezTo>
                  <a:cubicBezTo>
                    <a:pt x="1406" y="1596"/>
                    <a:pt x="1382" y="1631"/>
                    <a:pt x="1406" y="1643"/>
                  </a:cubicBezTo>
                  <a:cubicBezTo>
                    <a:pt x="1441" y="1751"/>
                    <a:pt x="1441" y="1870"/>
                    <a:pt x="1382" y="1965"/>
                  </a:cubicBezTo>
                  <a:cubicBezTo>
                    <a:pt x="1322" y="2072"/>
                    <a:pt x="1227" y="2132"/>
                    <a:pt x="1108" y="2143"/>
                  </a:cubicBezTo>
                  <a:lnTo>
                    <a:pt x="298" y="2227"/>
                  </a:lnTo>
                  <a:cubicBezTo>
                    <a:pt x="290" y="2228"/>
                    <a:pt x="282" y="2229"/>
                    <a:pt x="275" y="2229"/>
                  </a:cubicBezTo>
                  <a:cubicBezTo>
                    <a:pt x="223" y="2229"/>
                    <a:pt x="173" y="2198"/>
                    <a:pt x="132" y="2167"/>
                  </a:cubicBezTo>
                  <a:cubicBezTo>
                    <a:pt x="96" y="2120"/>
                    <a:pt x="72" y="2060"/>
                    <a:pt x="96" y="2001"/>
                  </a:cubicBezTo>
                  <a:lnTo>
                    <a:pt x="489" y="48"/>
                  </a:lnTo>
                  <a:cubicBezTo>
                    <a:pt x="489" y="36"/>
                    <a:pt x="477" y="0"/>
                    <a:pt x="465" y="0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3"/>
            <p:cNvSpPr/>
            <p:nvPr/>
          </p:nvSpPr>
          <p:spPr>
            <a:xfrm>
              <a:off x="4038000" y="2198900"/>
              <a:ext cx="12825" cy="22350"/>
            </a:xfrm>
            <a:custGeom>
              <a:avLst/>
              <a:gdLst/>
              <a:ahLst/>
              <a:cxnLst/>
              <a:rect l="l" t="t" r="r" b="b"/>
              <a:pathLst>
                <a:path w="513" h="894" extrusionOk="0">
                  <a:moveTo>
                    <a:pt x="262" y="1"/>
                  </a:moveTo>
                  <a:cubicBezTo>
                    <a:pt x="119" y="1"/>
                    <a:pt x="0" y="203"/>
                    <a:pt x="0" y="442"/>
                  </a:cubicBezTo>
                  <a:cubicBezTo>
                    <a:pt x="0" y="692"/>
                    <a:pt x="107" y="894"/>
                    <a:pt x="262" y="894"/>
                  </a:cubicBezTo>
                  <a:cubicBezTo>
                    <a:pt x="393" y="894"/>
                    <a:pt x="512" y="680"/>
                    <a:pt x="512" y="442"/>
                  </a:cubicBezTo>
                  <a:cubicBezTo>
                    <a:pt x="512" y="203"/>
                    <a:pt x="393" y="1"/>
                    <a:pt x="262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3"/>
            <p:cNvSpPr/>
            <p:nvPr/>
          </p:nvSpPr>
          <p:spPr>
            <a:xfrm>
              <a:off x="4106450" y="2198900"/>
              <a:ext cx="12825" cy="22350"/>
            </a:xfrm>
            <a:custGeom>
              <a:avLst/>
              <a:gdLst/>
              <a:ahLst/>
              <a:cxnLst/>
              <a:rect l="l" t="t" r="r" b="b"/>
              <a:pathLst>
                <a:path w="513" h="894" extrusionOk="0">
                  <a:moveTo>
                    <a:pt x="251" y="1"/>
                  </a:moveTo>
                  <a:cubicBezTo>
                    <a:pt x="120" y="1"/>
                    <a:pt x="1" y="203"/>
                    <a:pt x="1" y="442"/>
                  </a:cubicBezTo>
                  <a:cubicBezTo>
                    <a:pt x="1" y="692"/>
                    <a:pt x="120" y="894"/>
                    <a:pt x="251" y="894"/>
                  </a:cubicBezTo>
                  <a:cubicBezTo>
                    <a:pt x="394" y="894"/>
                    <a:pt x="513" y="680"/>
                    <a:pt x="513" y="442"/>
                  </a:cubicBezTo>
                  <a:cubicBezTo>
                    <a:pt x="513" y="203"/>
                    <a:pt x="394" y="1"/>
                    <a:pt x="251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3"/>
            <p:cNvSpPr/>
            <p:nvPr/>
          </p:nvSpPr>
          <p:spPr>
            <a:xfrm>
              <a:off x="4230875" y="2170000"/>
              <a:ext cx="24425" cy="38450"/>
            </a:xfrm>
            <a:custGeom>
              <a:avLst/>
              <a:gdLst/>
              <a:ahLst/>
              <a:cxnLst/>
              <a:rect l="l" t="t" r="r" b="b"/>
              <a:pathLst>
                <a:path w="977" h="1538" extrusionOk="0">
                  <a:moveTo>
                    <a:pt x="417" y="0"/>
                  </a:moveTo>
                  <a:cubicBezTo>
                    <a:pt x="405" y="0"/>
                    <a:pt x="393" y="1"/>
                    <a:pt x="381" y="2"/>
                  </a:cubicBezTo>
                  <a:cubicBezTo>
                    <a:pt x="203" y="26"/>
                    <a:pt x="108" y="157"/>
                    <a:pt x="108" y="157"/>
                  </a:cubicBezTo>
                  <a:cubicBezTo>
                    <a:pt x="84" y="181"/>
                    <a:pt x="84" y="204"/>
                    <a:pt x="108" y="216"/>
                  </a:cubicBezTo>
                  <a:cubicBezTo>
                    <a:pt x="120" y="222"/>
                    <a:pt x="128" y="225"/>
                    <a:pt x="137" y="225"/>
                  </a:cubicBezTo>
                  <a:cubicBezTo>
                    <a:pt x="146" y="225"/>
                    <a:pt x="155" y="222"/>
                    <a:pt x="167" y="216"/>
                  </a:cubicBezTo>
                  <a:cubicBezTo>
                    <a:pt x="167" y="216"/>
                    <a:pt x="250" y="109"/>
                    <a:pt x="381" y="97"/>
                  </a:cubicBezTo>
                  <a:cubicBezTo>
                    <a:pt x="393" y="96"/>
                    <a:pt x="405" y="95"/>
                    <a:pt x="417" y="95"/>
                  </a:cubicBezTo>
                  <a:cubicBezTo>
                    <a:pt x="503" y="95"/>
                    <a:pt x="596" y="133"/>
                    <a:pt x="679" y="216"/>
                  </a:cubicBezTo>
                  <a:cubicBezTo>
                    <a:pt x="846" y="347"/>
                    <a:pt x="905" y="621"/>
                    <a:pt x="846" y="883"/>
                  </a:cubicBezTo>
                  <a:cubicBezTo>
                    <a:pt x="786" y="1169"/>
                    <a:pt x="620" y="1371"/>
                    <a:pt x="417" y="1431"/>
                  </a:cubicBezTo>
                  <a:cubicBezTo>
                    <a:pt x="370" y="1447"/>
                    <a:pt x="325" y="1455"/>
                    <a:pt x="284" y="1455"/>
                  </a:cubicBezTo>
                  <a:cubicBezTo>
                    <a:pt x="204" y="1455"/>
                    <a:pt x="143" y="1423"/>
                    <a:pt x="120" y="1359"/>
                  </a:cubicBezTo>
                  <a:cubicBezTo>
                    <a:pt x="72" y="1276"/>
                    <a:pt x="84" y="1169"/>
                    <a:pt x="155" y="1109"/>
                  </a:cubicBezTo>
                  <a:cubicBezTo>
                    <a:pt x="274" y="1002"/>
                    <a:pt x="334" y="871"/>
                    <a:pt x="310" y="752"/>
                  </a:cubicBezTo>
                  <a:cubicBezTo>
                    <a:pt x="298" y="681"/>
                    <a:pt x="239" y="585"/>
                    <a:pt x="72" y="526"/>
                  </a:cubicBezTo>
                  <a:cubicBezTo>
                    <a:pt x="60" y="526"/>
                    <a:pt x="24" y="538"/>
                    <a:pt x="24" y="562"/>
                  </a:cubicBezTo>
                  <a:cubicBezTo>
                    <a:pt x="24" y="574"/>
                    <a:pt x="48" y="597"/>
                    <a:pt x="60" y="597"/>
                  </a:cubicBezTo>
                  <a:cubicBezTo>
                    <a:pt x="167" y="645"/>
                    <a:pt x="227" y="705"/>
                    <a:pt x="239" y="776"/>
                  </a:cubicBezTo>
                  <a:cubicBezTo>
                    <a:pt x="250" y="871"/>
                    <a:pt x="203" y="990"/>
                    <a:pt x="120" y="1062"/>
                  </a:cubicBezTo>
                  <a:cubicBezTo>
                    <a:pt x="12" y="1133"/>
                    <a:pt x="0" y="1288"/>
                    <a:pt x="60" y="1407"/>
                  </a:cubicBezTo>
                  <a:cubicBezTo>
                    <a:pt x="108" y="1490"/>
                    <a:pt x="191" y="1538"/>
                    <a:pt x="298" y="1538"/>
                  </a:cubicBezTo>
                  <a:cubicBezTo>
                    <a:pt x="346" y="1538"/>
                    <a:pt x="381" y="1526"/>
                    <a:pt x="429" y="1490"/>
                  </a:cubicBezTo>
                  <a:cubicBezTo>
                    <a:pt x="667" y="1419"/>
                    <a:pt x="858" y="1181"/>
                    <a:pt x="917" y="883"/>
                  </a:cubicBezTo>
                  <a:cubicBezTo>
                    <a:pt x="977" y="585"/>
                    <a:pt x="917" y="288"/>
                    <a:pt x="739" y="145"/>
                  </a:cubicBezTo>
                  <a:cubicBezTo>
                    <a:pt x="631" y="49"/>
                    <a:pt x="524" y="0"/>
                    <a:pt x="417" y="0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3"/>
            <p:cNvSpPr/>
            <p:nvPr/>
          </p:nvSpPr>
          <p:spPr>
            <a:xfrm>
              <a:off x="4046325" y="2265650"/>
              <a:ext cx="74150" cy="31325"/>
            </a:xfrm>
            <a:custGeom>
              <a:avLst/>
              <a:gdLst/>
              <a:ahLst/>
              <a:cxnLst/>
              <a:rect l="l" t="t" r="r" b="b"/>
              <a:pathLst>
                <a:path w="2966" h="1253" extrusionOk="0">
                  <a:moveTo>
                    <a:pt x="2170" y="1"/>
                  </a:moveTo>
                  <a:cubicBezTo>
                    <a:pt x="1871" y="1"/>
                    <a:pt x="1758" y="227"/>
                    <a:pt x="1423" y="227"/>
                  </a:cubicBezTo>
                  <a:cubicBezTo>
                    <a:pt x="1330" y="227"/>
                    <a:pt x="1220" y="209"/>
                    <a:pt x="1084" y="165"/>
                  </a:cubicBezTo>
                  <a:cubicBezTo>
                    <a:pt x="917" y="105"/>
                    <a:pt x="774" y="93"/>
                    <a:pt x="655" y="93"/>
                  </a:cubicBezTo>
                  <a:cubicBezTo>
                    <a:pt x="191" y="105"/>
                    <a:pt x="1" y="724"/>
                    <a:pt x="382" y="986"/>
                  </a:cubicBezTo>
                  <a:cubicBezTo>
                    <a:pt x="655" y="1177"/>
                    <a:pt x="1056" y="1252"/>
                    <a:pt x="1434" y="1252"/>
                  </a:cubicBezTo>
                  <a:cubicBezTo>
                    <a:pt x="1600" y="1252"/>
                    <a:pt x="1761" y="1238"/>
                    <a:pt x="1906" y="1212"/>
                  </a:cubicBezTo>
                  <a:cubicBezTo>
                    <a:pt x="2608" y="1081"/>
                    <a:pt x="2965" y="200"/>
                    <a:pt x="2382" y="34"/>
                  </a:cubicBezTo>
                  <a:cubicBezTo>
                    <a:pt x="2301" y="11"/>
                    <a:pt x="2231" y="1"/>
                    <a:pt x="2170" y="1"/>
                  </a:cubicBezTo>
                  <a:close/>
                </a:path>
              </a:pathLst>
            </a:custGeom>
            <a:solidFill>
              <a:srgbClr val="751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3"/>
            <p:cNvSpPr/>
            <p:nvPr/>
          </p:nvSpPr>
          <p:spPr>
            <a:xfrm>
              <a:off x="4061500" y="2281375"/>
              <a:ext cx="43200" cy="15875"/>
            </a:xfrm>
            <a:custGeom>
              <a:avLst/>
              <a:gdLst/>
              <a:ahLst/>
              <a:cxnLst/>
              <a:rect l="l" t="t" r="r" b="b"/>
              <a:pathLst>
                <a:path w="1728" h="635" extrusionOk="0">
                  <a:moveTo>
                    <a:pt x="822" y="0"/>
                  </a:moveTo>
                  <a:cubicBezTo>
                    <a:pt x="251" y="0"/>
                    <a:pt x="1" y="476"/>
                    <a:pt x="1" y="476"/>
                  </a:cubicBezTo>
                  <a:cubicBezTo>
                    <a:pt x="144" y="548"/>
                    <a:pt x="668" y="631"/>
                    <a:pt x="679" y="631"/>
                  </a:cubicBezTo>
                  <a:cubicBezTo>
                    <a:pt x="725" y="633"/>
                    <a:pt x="770" y="634"/>
                    <a:pt x="812" y="634"/>
                  </a:cubicBezTo>
                  <a:cubicBezTo>
                    <a:pt x="1465" y="634"/>
                    <a:pt x="1727" y="393"/>
                    <a:pt x="1727" y="393"/>
                  </a:cubicBezTo>
                  <a:cubicBezTo>
                    <a:pt x="1727" y="393"/>
                    <a:pt x="1382" y="0"/>
                    <a:pt x="822" y="0"/>
                  </a:cubicBezTo>
                  <a:close/>
                </a:path>
              </a:pathLst>
            </a:custGeom>
            <a:solidFill>
              <a:srgbClr val="FF7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3"/>
            <p:cNvSpPr/>
            <p:nvPr/>
          </p:nvSpPr>
          <p:spPr>
            <a:xfrm>
              <a:off x="4163900" y="2131350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0"/>
                  </a:moveTo>
                  <a:cubicBezTo>
                    <a:pt x="370" y="0"/>
                    <a:pt x="1" y="381"/>
                    <a:pt x="1" y="834"/>
                  </a:cubicBezTo>
                  <a:cubicBezTo>
                    <a:pt x="1" y="1298"/>
                    <a:pt x="370" y="1667"/>
                    <a:pt x="834" y="1667"/>
                  </a:cubicBezTo>
                  <a:cubicBezTo>
                    <a:pt x="1286" y="1667"/>
                    <a:pt x="1667" y="1298"/>
                    <a:pt x="1667" y="834"/>
                  </a:cubicBezTo>
                  <a:cubicBezTo>
                    <a:pt x="1667" y="381"/>
                    <a:pt x="1286" y="0"/>
                    <a:pt x="834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3"/>
            <p:cNvSpPr/>
            <p:nvPr/>
          </p:nvSpPr>
          <p:spPr>
            <a:xfrm>
              <a:off x="4184150" y="2110500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1"/>
                  </a:moveTo>
                  <a:cubicBezTo>
                    <a:pt x="381" y="1"/>
                    <a:pt x="0" y="382"/>
                    <a:pt x="0" y="834"/>
                  </a:cubicBezTo>
                  <a:cubicBezTo>
                    <a:pt x="0" y="1299"/>
                    <a:pt x="381" y="1668"/>
                    <a:pt x="834" y="1668"/>
                  </a:cubicBezTo>
                  <a:cubicBezTo>
                    <a:pt x="1298" y="1668"/>
                    <a:pt x="1667" y="1299"/>
                    <a:pt x="1667" y="834"/>
                  </a:cubicBezTo>
                  <a:cubicBezTo>
                    <a:pt x="1667" y="382"/>
                    <a:pt x="1298" y="1"/>
                    <a:pt x="834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3"/>
            <p:cNvSpPr/>
            <p:nvPr/>
          </p:nvSpPr>
          <p:spPr>
            <a:xfrm>
              <a:off x="4198125" y="2118250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0"/>
                  </a:moveTo>
                  <a:cubicBezTo>
                    <a:pt x="370" y="0"/>
                    <a:pt x="1" y="381"/>
                    <a:pt x="1" y="834"/>
                  </a:cubicBezTo>
                  <a:cubicBezTo>
                    <a:pt x="1" y="1298"/>
                    <a:pt x="370" y="1667"/>
                    <a:pt x="834" y="1667"/>
                  </a:cubicBezTo>
                  <a:cubicBezTo>
                    <a:pt x="1287" y="1667"/>
                    <a:pt x="1668" y="1298"/>
                    <a:pt x="1668" y="834"/>
                  </a:cubicBezTo>
                  <a:cubicBezTo>
                    <a:pt x="1668" y="381"/>
                    <a:pt x="1287" y="0"/>
                    <a:pt x="834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3"/>
            <p:cNvSpPr/>
            <p:nvPr/>
          </p:nvSpPr>
          <p:spPr>
            <a:xfrm>
              <a:off x="4177600" y="2135500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1"/>
                  </a:moveTo>
                  <a:cubicBezTo>
                    <a:pt x="369" y="1"/>
                    <a:pt x="0" y="370"/>
                    <a:pt x="0" y="834"/>
                  </a:cubicBezTo>
                  <a:cubicBezTo>
                    <a:pt x="0" y="1299"/>
                    <a:pt x="369" y="1668"/>
                    <a:pt x="834" y="1668"/>
                  </a:cubicBezTo>
                  <a:cubicBezTo>
                    <a:pt x="1298" y="1668"/>
                    <a:pt x="1667" y="1299"/>
                    <a:pt x="1667" y="834"/>
                  </a:cubicBezTo>
                  <a:cubicBezTo>
                    <a:pt x="1667" y="370"/>
                    <a:pt x="1298" y="1"/>
                    <a:pt x="834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3"/>
            <p:cNvSpPr/>
            <p:nvPr/>
          </p:nvSpPr>
          <p:spPr>
            <a:xfrm>
              <a:off x="4191275" y="2162900"/>
              <a:ext cx="27725" cy="27700"/>
            </a:xfrm>
            <a:custGeom>
              <a:avLst/>
              <a:gdLst/>
              <a:ahLst/>
              <a:cxnLst/>
              <a:rect l="l" t="t" r="r" b="b"/>
              <a:pathLst>
                <a:path w="1109" h="1108" extrusionOk="0">
                  <a:moveTo>
                    <a:pt x="549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58"/>
                    <a:pt x="251" y="1108"/>
                    <a:pt x="549" y="1108"/>
                  </a:cubicBezTo>
                  <a:cubicBezTo>
                    <a:pt x="858" y="1108"/>
                    <a:pt x="1108" y="858"/>
                    <a:pt x="1108" y="560"/>
                  </a:cubicBezTo>
                  <a:cubicBezTo>
                    <a:pt x="1108" y="250"/>
                    <a:pt x="858" y="0"/>
                    <a:pt x="549" y="0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3"/>
            <p:cNvSpPr/>
            <p:nvPr/>
          </p:nvSpPr>
          <p:spPr>
            <a:xfrm>
              <a:off x="4198425" y="2149200"/>
              <a:ext cx="27425" cy="27700"/>
            </a:xfrm>
            <a:custGeom>
              <a:avLst/>
              <a:gdLst/>
              <a:ahLst/>
              <a:cxnLst/>
              <a:rect l="l" t="t" r="r" b="b"/>
              <a:pathLst>
                <a:path w="1097" h="1108" extrusionOk="0">
                  <a:moveTo>
                    <a:pt x="548" y="1"/>
                  </a:moveTo>
                  <a:cubicBezTo>
                    <a:pt x="251" y="1"/>
                    <a:pt x="1" y="251"/>
                    <a:pt x="1" y="548"/>
                  </a:cubicBezTo>
                  <a:cubicBezTo>
                    <a:pt x="1" y="858"/>
                    <a:pt x="251" y="1108"/>
                    <a:pt x="548" y="1108"/>
                  </a:cubicBezTo>
                  <a:cubicBezTo>
                    <a:pt x="858" y="1108"/>
                    <a:pt x="1096" y="858"/>
                    <a:pt x="1096" y="548"/>
                  </a:cubicBezTo>
                  <a:cubicBezTo>
                    <a:pt x="1096" y="251"/>
                    <a:pt x="858" y="1"/>
                    <a:pt x="548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3"/>
            <p:cNvSpPr/>
            <p:nvPr/>
          </p:nvSpPr>
          <p:spPr>
            <a:xfrm>
              <a:off x="4201400" y="2104850"/>
              <a:ext cx="41700" cy="41700"/>
            </a:xfrm>
            <a:custGeom>
              <a:avLst/>
              <a:gdLst/>
              <a:ahLst/>
              <a:cxnLst/>
              <a:rect l="l" t="t" r="r" b="b"/>
              <a:pathLst>
                <a:path w="1668" h="1668" extrusionOk="0">
                  <a:moveTo>
                    <a:pt x="834" y="1"/>
                  </a:moveTo>
                  <a:cubicBezTo>
                    <a:pt x="370" y="1"/>
                    <a:pt x="1" y="382"/>
                    <a:pt x="1" y="834"/>
                  </a:cubicBezTo>
                  <a:cubicBezTo>
                    <a:pt x="1" y="1298"/>
                    <a:pt x="370" y="1667"/>
                    <a:pt x="834" y="1667"/>
                  </a:cubicBezTo>
                  <a:cubicBezTo>
                    <a:pt x="1299" y="1667"/>
                    <a:pt x="1668" y="1298"/>
                    <a:pt x="1668" y="834"/>
                  </a:cubicBezTo>
                  <a:cubicBezTo>
                    <a:pt x="1668" y="382"/>
                    <a:pt x="1299" y="1"/>
                    <a:pt x="834" y="1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2" name="Google Shape;842;p43"/>
          <p:cNvGrpSpPr/>
          <p:nvPr/>
        </p:nvGrpSpPr>
        <p:grpSpPr>
          <a:xfrm>
            <a:off x="6651159" y="1694100"/>
            <a:ext cx="1128182" cy="1070889"/>
            <a:chOff x="4604725" y="1989925"/>
            <a:chExt cx="651300" cy="618225"/>
          </a:xfrm>
        </p:grpSpPr>
        <p:sp>
          <p:nvSpPr>
            <p:cNvPr id="843" name="Google Shape;843;p43"/>
            <p:cNvSpPr/>
            <p:nvPr/>
          </p:nvSpPr>
          <p:spPr>
            <a:xfrm>
              <a:off x="4757725" y="2066750"/>
              <a:ext cx="107175" cy="163950"/>
            </a:xfrm>
            <a:custGeom>
              <a:avLst/>
              <a:gdLst/>
              <a:ahLst/>
              <a:cxnLst/>
              <a:rect l="l" t="t" r="r" b="b"/>
              <a:pathLst>
                <a:path w="4287" h="6558" extrusionOk="0">
                  <a:moveTo>
                    <a:pt x="3108" y="1"/>
                  </a:moveTo>
                  <a:cubicBezTo>
                    <a:pt x="3108" y="1"/>
                    <a:pt x="1" y="2251"/>
                    <a:pt x="2394" y="5763"/>
                  </a:cubicBezTo>
                  <a:cubicBezTo>
                    <a:pt x="2773" y="6322"/>
                    <a:pt x="3049" y="6557"/>
                    <a:pt x="3246" y="6557"/>
                  </a:cubicBezTo>
                  <a:cubicBezTo>
                    <a:pt x="4286" y="6557"/>
                    <a:pt x="3108" y="1"/>
                    <a:pt x="3108" y="1"/>
                  </a:cubicBezTo>
                  <a:close/>
                </a:path>
              </a:pathLst>
            </a:custGeom>
            <a:solidFill>
              <a:srgbClr val="1426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3"/>
            <p:cNvSpPr/>
            <p:nvPr/>
          </p:nvSpPr>
          <p:spPr>
            <a:xfrm>
              <a:off x="4605025" y="2060425"/>
              <a:ext cx="649800" cy="545350"/>
            </a:xfrm>
            <a:custGeom>
              <a:avLst/>
              <a:gdLst/>
              <a:ahLst/>
              <a:cxnLst/>
              <a:rect l="l" t="t" r="r" b="b"/>
              <a:pathLst>
                <a:path w="25992" h="21814" extrusionOk="0">
                  <a:moveTo>
                    <a:pt x="12832" y="1"/>
                  </a:moveTo>
                  <a:cubicBezTo>
                    <a:pt x="10750" y="1"/>
                    <a:pt x="9084" y="1122"/>
                    <a:pt x="8454" y="2623"/>
                  </a:cubicBezTo>
                  <a:cubicBezTo>
                    <a:pt x="8454" y="2623"/>
                    <a:pt x="7656" y="5730"/>
                    <a:pt x="8299" y="8993"/>
                  </a:cubicBezTo>
                  <a:cubicBezTo>
                    <a:pt x="8299" y="8993"/>
                    <a:pt x="9073" y="11326"/>
                    <a:pt x="10990" y="11326"/>
                  </a:cubicBezTo>
                  <a:cubicBezTo>
                    <a:pt x="10990" y="11326"/>
                    <a:pt x="10776" y="13458"/>
                    <a:pt x="8930" y="14589"/>
                  </a:cubicBezTo>
                  <a:cubicBezTo>
                    <a:pt x="7085" y="15708"/>
                    <a:pt x="1834" y="15577"/>
                    <a:pt x="1" y="19839"/>
                  </a:cubicBezTo>
                  <a:cubicBezTo>
                    <a:pt x="1" y="19839"/>
                    <a:pt x="4111" y="21814"/>
                    <a:pt x="9077" y="21814"/>
                  </a:cubicBezTo>
                  <a:cubicBezTo>
                    <a:pt x="10701" y="21814"/>
                    <a:pt x="12416" y="21602"/>
                    <a:pt x="14110" y="21042"/>
                  </a:cubicBezTo>
                  <a:cubicBezTo>
                    <a:pt x="16085" y="20389"/>
                    <a:pt x="17723" y="20178"/>
                    <a:pt x="19108" y="20178"/>
                  </a:cubicBezTo>
                  <a:cubicBezTo>
                    <a:pt x="21654" y="20178"/>
                    <a:pt x="23341" y="20892"/>
                    <a:pt x="24683" y="20892"/>
                  </a:cubicBezTo>
                  <a:cubicBezTo>
                    <a:pt x="25155" y="20892"/>
                    <a:pt x="25584" y="20804"/>
                    <a:pt x="25992" y="20566"/>
                  </a:cubicBezTo>
                  <a:cubicBezTo>
                    <a:pt x="25992" y="20566"/>
                    <a:pt x="25087" y="18137"/>
                    <a:pt x="22480" y="16387"/>
                  </a:cubicBezTo>
                  <a:cubicBezTo>
                    <a:pt x="21372" y="15636"/>
                    <a:pt x="20098" y="15184"/>
                    <a:pt x="18777" y="14970"/>
                  </a:cubicBezTo>
                  <a:cubicBezTo>
                    <a:pt x="18551" y="14946"/>
                    <a:pt x="18336" y="14898"/>
                    <a:pt x="18181" y="14851"/>
                  </a:cubicBezTo>
                  <a:cubicBezTo>
                    <a:pt x="16753" y="14434"/>
                    <a:pt x="15955" y="14196"/>
                    <a:pt x="16181" y="9779"/>
                  </a:cubicBezTo>
                  <a:lnTo>
                    <a:pt x="16396" y="6290"/>
                  </a:lnTo>
                  <a:cubicBezTo>
                    <a:pt x="16396" y="6290"/>
                    <a:pt x="16731" y="6475"/>
                    <a:pt x="17101" y="6475"/>
                  </a:cubicBezTo>
                  <a:cubicBezTo>
                    <a:pt x="17487" y="6475"/>
                    <a:pt x="17911" y="6273"/>
                    <a:pt x="18027" y="5445"/>
                  </a:cubicBezTo>
                  <a:cubicBezTo>
                    <a:pt x="18193" y="4176"/>
                    <a:pt x="17539" y="3807"/>
                    <a:pt x="16942" y="3807"/>
                  </a:cubicBezTo>
                  <a:cubicBezTo>
                    <a:pt x="16772" y="3807"/>
                    <a:pt x="16607" y="3837"/>
                    <a:pt x="16467" y="3885"/>
                  </a:cubicBezTo>
                  <a:cubicBezTo>
                    <a:pt x="16467" y="3885"/>
                    <a:pt x="16181" y="396"/>
                    <a:pt x="13693" y="63"/>
                  </a:cubicBezTo>
                  <a:cubicBezTo>
                    <a:pt x="13399" y="21"/>
                    <a:pt x="13112" y="1"/>
                    <a:pt x="12832" y="1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3"/>
            <p:cNvSpPr/>
            <p:nvPr/>
          </p:nvSpPr>
          <p:spPr>
            <a:xfrm>
              <a:off x="4604725" y="2425425"/>
              <a:ext cx="651300" cy="182725"/>
            </a:xfrm>
            <a:custGeom>
              <a:avLst/>
              <a:gdLst/>
              <a:ahLst/>
              <a:cxnLst/>
              <a:rect l="l" t="t" r="r" b="b"/>
              <a:pathLst>
                <a:path w="26052" h="7309" extrusionOk="0">
                  <a:moveTo>
                    <a:pt x="8942" y="1"/>
                  </a:moveTo>
                  <a:cubicBezTo>
                    <a:pt x="8942" y="1"/>
                    <a:pt x="6073" y="703"/>
                    <a:pt x="3382" y="1870"/>
                  </a:cubicBezTo>
                  <a:cubicBezTo>
                    <a:pt x="703" y="3084"/>
                    <a:pt x="1" y="5227"/>
                    <a:pt x="1" y="5227"/>
                  </a:cubicBezTo>
                  <a:cubicBezTo>
                    <a:pt x="1048" y="5906"/>
                    <a:pt x="4477" y="6680"/>
                    <a:pt x="4477" y="6680"/>
                  </a:cubicBezTo>
                  <a:cubicBezTo>
                    <a:pt x="5983" y="7139"/>
                    <a:pt x="7467" y="7309"/>
                    <a:pt x="8845" y="7309"/>
                  </a:cubicBezTo>
                  <a:cubicBezTo>
                    <a:pt x="12690" y="7309"/>
                    <a:pt x="15712" y="5985"/>
                    <a:pt x="16062" y="5906"/>
                  </a:cubicBezTo>
                  <a:cubicBezTo>
                    <a:pt x="16338" y="5845"/>
                    <a:pt x="17829" y="5693"/>
                    <a:pt x="19478" y="5693"/>
                  </a:cubicBezTo>
                  <a:cubicBezTo>
                    <a:pt x="20744" y="5693"/>
                    <a:pt x="22103" y="5783"/>
                    <a:pt x="23075" y="6073"/>
                  </a:cubicBezTo>
                  <a:cubicBezTo>
                    <a:pt x="23745" y="6274"/>
                    <a:pt x="24276" y="6344"/>
                    <a:pt x="24691" y="6344"/>
                  </a:cubicBezTo>
                  <a:cubicBezTo>
                    <a:pt x="25655" y="6344"/>
                    <a:pt x="25992" y="5966"/>
                    <a:pt x="25992" y="5966"/>
                  </a:cubicBezTo>
                  <a:cubicBezTo>
                    <a:pt x="25992" y="5966"/>
                    <a:pt x="26052" y="5144"/>
                    <a:pt x="24063" y="3120"/>
                  </a:cubicBezTo>
                  <a:cubicBezTo>
                    <a:pt x="22099" y="1096"/>
                    <a:pt x="20051" y="655"/>
                    <a:pt x="20051" y="655"/>
                  </a:cubicBezTo>
                  <a:lnTo>
                    <a:pt x="17431" y="1"/>
                  </a:lnTo>
                  <a:cubicBezTo>
                    <a:pt x="17431" y="1"/>
                    <a:pt x="15896" y="1691"/>
                    <a:pt x="12669" y="1691"/>
                  </a:cubicBezTo>
                  <a:cubicBezTo>
                    <a:pt x="9442" y="1691"/>
                    <a:pt x="8942" y="1"/>
                    <a:pt x="8942" y="1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3"/>
            <p:cNvSpPr/>
            <p:nvPr/>
          </p:nvSpPr>
          <p:spPr>
            <a:xfrm>
              <a:off x="4806050" y="2160225"/>
              <a:ext cx="54975" cy="22900"/>
            </a:xfrm>
            <a:custGeom>
              <a:avLst/>
              <a:gdLst/>
              <a:ahLst/>
              <a:cxnLst/>
              <a:rect l="l" t="t" r="r" b="b"/>
              <a:pathLst>
                <a:path w="2199" h="916" extrusionOk="0">
                  <a:moveTo>
                    <a:pt x="1553" y="0"/>
                  </a:moveTo>
                  <a:cubicBezTo>
                    <a:pt x="1287" y="0"/>
                    <a:pt x="830" y="48"/>
                    <a:pt x="473" y="334"/>
                  </a:cubicBezTo>
                  <a:cubicBezTo>
                    <a:pt x="1" y="722"/>
                    <a:pt x="111" y="916"/>
                    <a:pt x="697" y="916"/>
                  </a:cubicBezTo>
                  <a:cubicBezTo>
                    <a:pt x="776" y="916"/>
                    <a:pt x="864" y="912"/>
                    <a:pt x="961" y="905"/>
                  </a:cubicBezTo>
                  <a:cubicBezTo>
                    <a:pt x="1782" y="846"/>
                    <a:pt x="2199" y="667"/>
                    <a:pt x="2151" y="310"/>
                  </a:cubicBezTo>
                  <a:cubicBezTo>
                    <a:pt x="2134" y="44"/>
                    <a:pt x="1944" y="7"/>
                    <a:pt x="1839" y="7"/>
                  </a:cubicBezTo>
                  <a:cubicBezTo>
                    <a:pt x="1798" y="7"/>
                    <a:pt x="1770" y="12"/>
                    <a:pt x="1770" y="12"/>
                  </a:cubicBezTo>
                  <a:cubicBezTo>
                    <a:pt x="1770" y="12"/>
                    <a:pt x="1686" y="0"/>
                    <a:pt x="1553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3"/>
            <p:cNvSpPr/>
            <p:nvPr/>
          </p:nvSpPr>
          <p:spPr>
            <a:xfrm>
              <a:off x="4885725" y="2160225"/>
              <a:ext cx="54975" cy="22900"/>
            </a:xfrm>
            <a:custGeom>
              <a:avLst/>
              <a:gdLst/>
              <a:ahLst/>
              <a:cxnLst/>
              <a:rect l="l" t="t" r="r" b="b"/>
              <a:pathLst>
                <a:path w="2199" h="916" extrusionOk="0">
                  <a:moveTo>
                    <a:pt x="646" y="0"/>
                  </a:moveTo>
                  <a:cubicBezTo>
                    <a:pt x="513" y="0"/>
                    <a:pt x="429" y="12"/>
                    <a:pt x="429" y="12"/>
                  </a:cubicBezTo>
                  <a:cubicBezTo>
                    <a:pt x="429" y="12"/>
                    <a:pt x="401" y="7"/>
                    <a:pt x="360" y="7"/>
                  </a:cubicBezTo>
                  <a:cubicBezTo>
                    <a:pt x="255" y="7"/>
                    <a:pt x="65" y="44"/>
                    <a:pt x="48" y="310"/>
                  </a:cubicBezTo>
                  <a:cubicBezTo>
                    <a:pt x="0" y="667"/>
                    <a:pt x="417" y="846"/>
                    <a:pt x="1238" y="905"/>
                  </a:cubicBezTo>
                  <a:cubicBezTo>
                    <a:pt x="1335" y="912"/>
                    <a:pt x="1423" y="916"/>
                    <a:pt x="1502" y="916"/>
                  </a:cubicBezTo>
                  <a:cubicBezTo>
                    <a:pt x="2088" y="916"/>
                    <a:pt x="2199" y="722"/>
                    <a:pt x="1727" y="334"/>
                  </a:cubicBezTo>
                  <a:cubicBezTo>
                    <a:pt x="1369" y="48"/>
                    <a:pt x="912" y="0"/>
                    <a:pt x="646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3"/>
            <p:cNvSpPr/>
            <p:nvPr/>
          </p:nvSpPr>
          <p:spPr>
            <a:xfrm>
              <a:off x="4853575" y="2181950"/>
              <a:ext cx="38425" cy="57475"/>
            </a:xfrm>
            <a:custGeom>
              <a:avLst/>
              <a:gdLst/>
              <a:ahLst/>
              <a:cxnLst/>
              <a:rect l="l" t="t" r="r" b="b"/>
              <a:pathLst>
                <a:path w="1537" h="2299" extrusionOk="0">
                  <a:moveTo>
                    <a:pt x="465" y="0"/>
                  </a:moveTo>
                  <a:cubicBezTo>
                    <a:pt x="453" y="0"/>
                    <a:pt x="417" y="12"/>
                    <a:pt x="417" y="36"/>
                  </a:cubicBezTo>
                  <a:lnTo>
                    <a:pt x="12" y="1989"/>
                  </a:lnTo>
                  <a:cubicBezTo>
                    <a:pt x="0" y="2060"/>
                    <a:pt x="12" y="2143"/>
                    <a:pt x="84" y="2203"/>
                  </a:cubicBezTo>
                  <a:cubicBezTo>
                    <a:pt x="119" y="2263"/>
                    <a:pt x="203" y="2298"/>
                    <a:pt x="274" y="2298"/>
                  </a:cubicBezTo>
                  <a:lnTo>
                    <a:pt x="322" y="2298"/>
                  </a:lnTo>
                  <a:lnTo>
                    <a:pt x="1120" y="2227"/>
                  </a:lnTo>
                  <a:cubicBezTo>
                    <a:pt x="1274" y="2203"/>
                    <a:pt x="1393" y="2120"/>
                    <a:pt x="1465" y="2001"/>
                  </a:cubicBezTo>
                  <a:cubicBezTo>
                    <a:pt x="1524" y="1870"/>
                    <a:pt x="1536" y="1727"/>
                    <a:pt x="1477" y="1596"/>
                  </a:cubicBezTo>
                  <a:cubicBezTo>
                    <a:pt x="1429" y="1477"/>
                    <a:pt x="1334" y="1393"/>
                    <a:pt x="1191" y="1358"/>
                  </a:cubicBezTo>
                  <a:cubicBezTo>
                    <a:pt x="1158" y="1352"/>
                    <a:pt x="1125" y="1349"/>
                    <a:pt x="1093" y="1349"/>
                  </a:cubicBezTo>
                  <a:cubicBezTo>
                    <a:pt x="996" y="1349"/>
                    <a:pt x="902" y="1375"/>
                    <a:pt x="822" y="1429"/>
                  </a:cubicBezTo>
                  <a:lnTo>
                    <a:pt x="691" y="1536"/>
                  </a:lnTo>
                  <a:cubicBezTo>
                    <a:pt x="655" y="1536"/>
                    <a:pt x="655" y="1572"/>
                    <a:pt x="679" y="1584"/>
                  </a:cubicBezTo>
                  <a:cubicBezTo>
                    <a:pt x="679" y="1598"/>
                    <a:pt x="687" y="1604"/>
                    <a:pt x="696" y="1604"/>
                  </a:cubicBezTo>
                  <a:cubicBezTo>
                    <a:pt x="703" y="1604"/>
                    <a:pt x="710" y="1601"/>
                    <a:pt x="715" y="1596"/>
                  </a:cubicBezTo>
                  <a:lnTo>
                    <a:pt x="858" y="1489"/>
                  </a:lnTo>
                  <a:cubicBezTo>
                    <a:pt x="919" y="1444"/>
                    <a:pt x="1001" y="1420"/>
                    <a:pt x="1083" y="1420"/>
                  </a:cubicBezTo>
                  <a:cubicBezTo>
                    <a:pt x="1111" y="1420"/>
                    <a:pt x="1139" y="1423"/>
                    <a:pt x="1167" y="1429"/>
                  </a:cubicBezTo>
                  <a:cubicBezTo>
                    <a:pt x="1262" y="1465"/>
                    <a:pt x="1358" y="1536"/>
                    <a:pt x="1405" y="1643"/>
                  </a:cubicBezTo>
                  <a:cubicBezTo>
                    <a:pt x="1453" y="1751"/>
                    <a:pt x="1453" y="1870"/>
                    <a:pt x="1393" y="1965"/>
                  </a:cubicBezTo>
                  <a:cubicBezTo>
                    <a:pt x="1322" y="2072"/>
                    <a:pt x="1227" y="2132"/>
                    <a:pt x="1108" y="2143"/>
                  </a:cubicBezTo>
                  <a:lnTo>
                    <a:pt x="298" y="2227"/>
                  </a:lnTo>
                  <a:cubicBezTo>
                    <a:pt x="290" y="2228"/>
                    <a:pt x="282" y="2229"/>
                    <a:pt x="274" y="2229"/>
                  </a:cubicBezTo>
                  <a:cubicBezTo>
                    <a:pt x="223" y="2229"/>
                    <a:pt x="173" y="2198"/>
                    <a:pt x="131" y="2167"/>
                  </a:cubicBezTo>
                  <a:cubicBezTo>
                    <a:pt x="96" y="2120"/>
                    <a:pt x="84" y="2060"/>
                    <a:pt x="96" y="2001"/>
                  </a:cubicBezTo>
                  <a:lnTo>
                    <a:pt x="500" y="48"/>
                  </a:lnTo>
                  <a:cubicBezTo>
                    <a:pt x="500" y="36"/>
                    <a:pt x="477" y="0"/>
                    <a:pt x="465" y="0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3"/>
            <p:cNvSpPr/>
            <p:nvPr/>
          </p:nvSpPr>
          <p:spPr>
            <a:xfrm>
              <a:off x="4825869" y="2205504"/>
              <a:ext cx="21187" cy="12411"/>
            </a:xfrm>
            <a:custGeom>
              <a:avLst/>
              <a:gdLst/>
              <a:ahLst/>
              <a:cxnLst/>
              <a:rect l="l" t="t" r="r" b="b"/>
              <a:pathLst>
                <a:path w="513" h="894" extrusionOk="0">
                  <a:moveTo>
                    <a:pt x="263" y="1"/>
                  </a:moveTo>
                  <a:cubicBezTo>
                    <a:pt x="120" y="1"/>
                    <a:pt x="1" y="203"/>
                    <a:pt x="1" y="442"/>
                  </a:cubicBezTo>
                  <a:cubicBezTo>
                    <a:pt x="1" y="692"/>
                    <a:pt x="108" y="894"/>
                    <a:pt x="263" y="894"/>
                  </a:cubicBezTo>
                  <a:cubicBezTo>
                    <a:pt x="394" y="894"/>
                    <a:pt x="513" y="680"/>
                    <a:pt x="513" y="442"/>
                  </a:cubicBezTo>
                  <a:cubicBezTo>
                    <a:pt x="513" y="203"/>
                    <a:pt x="394" y="1"/>
                    <a:pt x="263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3"/>
            <p:cNvSpPr/>
            <p:nvPr/>
          </p:nvSpPr>
          <p:spPr>
            <a:xfrm>
              <a:off x="4836900" y="2255650"/>
              <a:ext cx="74150" cy="31325"/>
            </a:xfrm>
            <a:custGeom>
              <a:avLst/>
              <a:gdLst/>
              <a:ahLst/>
              <a:cxnLst/>
              <a:rect l="l" t="t" r="r" b="b"/>
              <a:pathLst>
                <a:path w="2966" h="1253" extrusionOk="0">
                  <a:moveTo>
                    <a:pt x="2182" y="0"/>
                  </a:moveTo>
                  <a:cubicBezTo>
                    <a:pt x="1876" y="0"/>
                    <a:pt x="1769" y="234"/>
                    <a:pt x="1427" y="234"/>
                  </a:cubicBezTo>
                  <a:cubicBezTo>
                    <a:pt x="1333" y="234"/>
                    <a:pt x="1222" y="216"/>
                    <a:pt x="1084" y="172"/>
                  </a:cubicBezTo>
                  <a:cubicBezTo>
                    <a:pt x="917" y="112"/>
                    <a:pt x="774" y="88"/>
                    <a:pt x="655" y="88"/>
                  </a:cubicBezTo>
                  <a:cubicBezTo>
                    <a:pt x="191" y="112"/>
                    <a:pt x="1" y="719"/>
                    <a:pt x="382" y="981"/>
                  </a:cubicBezTo>
                  <a:cubicBezTo>
                    <a:pt x="654" y="1171"/>
                    <a:pt x="1053" y="1253"/>
                    <a:pt x="1431" y="1253"/>
                  </a:cubicBezTo>
                  <a:cubicBezTo>
                    <a:pt x="1597" y="1253"/>
                    <a:pt x="1760" y="1237"/>
                    <a:pt x="1906" y="1208"/>
                  </a:cubicBezTo>
                  <a:cubicBezTo>
                    <a:pt x="2608" y="1077"/>
                    <a:pt x="2965" y="196"/>
                    <a:pt x="2382" y="29"/>
                  </a:cubicBezTo>
                  <a:cubicBezTo>
                    <a:pt x="2306" y="9"/>
                    <a:pt x="2240" y="0"/>
                    <a:pt x="21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3"/>
            <p:cNvSpPr/>
            <p:nvPr/>
          </p:nvSpPr>
          <p:spPr>
            <a:xfrm>
              <a:off x="4838700" y="2308150"/>
              <a:ext cx="56325" cy="58275"/>
            </a:xfrm>
            <a:custGeom>
              <a:avLst/>
              <a:gdLst/>
              <a:ahLst/>
              <a:cxnLst/>
              <a:rect l="l" t="t" r="r" b="b"/>
              <a:pathLst>
                <a:path w="2253" h="2331" extrusionOk="0">
                  <a:moveTo>
                    <a:pt x="1107" y="1"/>
                  </a:moveTo>
                  <a:cubicBezTo>
                    <a:pt x="333" y="1"/>
                    <a:pt x="167" y="358"/>
                    <a:pt x="167" y="358"/>
                  </a:cubicBezTo>
                  <a:cubicBezTo>
                    <a:pt x="167" y="358"/>
                    <a:pt x="0" y="1239"/>
                    <a:pt x="845" y="2096"/>
                  </a:cubicBezTo>
                  <a:cubicBezTo>
                    <a:pt x="1012" y="2260"/>
                    <a:pt x="1168" y="2331"/>
                    <a:pt x="1310" y="2331"/>
                  </a:cubicBezTo>
                  <a:cubicBezTo>
                    <a:pt x="1908" y="2331"/>
                    <a:pt x="2252" y="1080"/>
                    <a:pt x="2060" y="358"/>
                  </a:cubicBezTo>
                  <a:cubicBezTo>
                    <a:pt x="2060" y="358"/>
                    <a:pt x="1881" y="1"/>
                    <a:pt x="1107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3"/>
            <p:cNvSpPr/>
            <p:nvPr/>
          </p:nvSpPr>
          <p:spPr>
            <a:xfrm>
              <a:off x="5023225" y="2170000"/>
              <a:ext cx="25025" cy="38450"/>
            </a:xfrm>
            <a:custGeom>
              <a:avLst/>
              <a:gdLst/>
              <a:ahLst/>
              <a:cxnLst/>
              <a:rect l="l" t="t" r="r" b="b"/>
              <a:pathLst>
                <a:path w="1001" h="1538" extrusionOk="0">
                  <a:moveTo>
                    <a:pt x="441" y="0"/>
                  </a:moveTo>
                  <a:cubicBezTo>
                    <a:pt x="430" y="0"/>
                    <a:pt x="418" y="1"/>
                    <a:pt x="406" y="2"/>
                  </a:cubicBezTo>
                  <a:cubicBezTo>
                    <a:pt x="227" y="26"/>
                    <a:pt x="120" y="157"/>
                    <a:pt x="120" y="157"/>
                  </a:cubicBezTo>
                  <a:cubicBezTo>
                    <a:pt x="108" y="181"/>
                    <a:pt x="108" y="204"/>
                    <a:pt x="120" y="216"/>
                  </a:cubicBezTo>
                  <a:cubicBezTo>
                    <a:pt x="138" y="222"/>
                    <a:pt x="150" y="225"/>
                    <a:pt x="159" y="225"/>
                  </a:cubicBezTo>
                  <a:cubicBezTo>
                    <a:pt x="168" y="225"/>
                    <a:pt x="174" y="222"/>
                    <a:pt x="179" y="216"/>
                  </a:cubicBezTo>
                  <a:cubicBezTo>
                    <a:pt x="179" y="216"/>
                    <a:pt x="275" y="109"/>
                    <a:pt x="406" y="97"/>
                  </a:cubicBezTo>
                  <a:cubicBezTo>
                    <a:pt x="416" y="96"/>
                    <a:pt x="427" y="95"/>
                    <a:pt x="438" y="95"/>
                  </a:cubicBezTo>
                  <a:cubicBezTo>
                    <a:pt x="515" y="95"/>
                    <a:pt x="609" y="133"/>
                    <a:pt x="703" y="216"/>
                  </a:cubicBezTo>
                  <a:cubicBezTo>
                    <a:pt x="870" y="347"/>
                    <a:pt x="930" y="621"/>
                    <a:pt x="870" y="883"/>
                  </a:cubicBezTo>
                  <a:cubicBezTo>
                    <a:pt x="811" y="1169"/>
                    <a:pt x="644" y="1371"/>
                    <a:pt x="430" y="1431"/>
                  </a:cubicBezTo>
                  <a:cubicBezTo>
                    <a:pt x="386" y="1447"/>
                    <a:pt x="344" y="1455"/>
                    <a:pt x="305" y="1455"/>
                  </a:cubicBezTo>
                  <a:cubicBezTo>
                    <a:pt x="227" y="1455"/>
                    <a:pt x="164" y="1423"/>
                    <a:pt x="132" y="1359"/>
                  </a:cubicBezTo>
                  <a:cubicBezTo>
                    <a:pt x="96" y="1276"/>
                    <a:pt x="108" y="1169"/>
                    <a:pt x="179" y="1109"/>
                  </a:cubicBezTo>
                  <a:cubicBezTo>
                    <a:pt x="287" y="1002"/>
                    <a:pt x="346" y="871"/>
                    <a:pt x="310" y="752"/>
                  </a:cubicBezTo>
                  <a:cubicBezTo>
                    <a:pt x="299" y="681"/>
                    <a:pt x="239" y="585"/>
                    <a:pt x="72" y="526"/>
                  </a:cubicBezTo>
                  <a:cubicBezTo>
                    <a:pt x="60" y="526"/>
                    <a:pt x="37" y="538"/>
                    <a:pt x="37" y="562"/>
                  </a:cubicBezTo>
                  <a:cubicBezTo>
                    <a:pt x="37" y="574"/>
                    <a:pt x="49" y="597"/>
                    <a:pt x="60" y="597"/>
                  </a:cubicBezTo>
                  <a:cubicBezTo>
                    <a:pt x="168" y="645"/>
                    <a:pt x="227" y="705"/>
                    <a:pt x="239" y="776"/>
                  </a:cubicBezTo>
                  <a:cubicBezTo>
                    <a:pt x="263" y="871"/>
                    <a:pt x="215" y="990"/>
                    <a:pt x="120" y="1062"/>
                  </a:cubicBezTo>
                  <a:cubicBezTo>
                    <a:pt x="25" y="1133"/>
                    <a:pt x="1" y="1288"/>
                    <a:pt x="60" y="1407"/>
                  </a:cubicBezTo>
                  <a:cubicBezTo>
                    <a:pt x="108" y="1490"/>
                    <a:pt x="191" y="1538"/>
                    <a:pt x="299" y="1538"/>
                  </a:cubicBezTo>
                  <a:cubicBezTo>
                    <a:pt x="334" y="1538"/>
                    <a:pt x="394" y="1526"/>
                    <a:pt x="453" y="1490"/>
                  </a:cubicBezTo>
                  <a:cubicBezTo>
                    <a:pt x="691" y="1419"/>
                    <a:pt x="882" y="1181"/>
                    <a:pt x="941" y="883"/>
                  </a:cubicBezTo>
                  <a:cubicBezTo>
                    <a:pt x="1001" y="585"/>
                    <a:pt x="941" y="288"/>
                    <a:pt x="763" y="145"/>
                  </a:cubicBezTo>
                  <a:cubicBezTo>
                    <a:pt x="656" y="49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3"/>
            <p:cNvSpPr/>
            <p:nvPr/>
          </p:nvSpPr>
          <p:spPr>
            <a:xfrm>
              <a:off x="4803575" y="1989925"/>
              <a:ext cx="243200" cy="203750"/>
            </a:xfrm>
            <a:custGeom>
              <a:avLst/>
              <a:gdLst/>
              <a:ahLst/>
              <a:cxnLst/>
              <a:rect l="l" t="t" r="r" b="b"/>
              <a:pathLst>
                <a:path w="9728" h="8150" extrusionOk="0">
                  <a:moveTo>
                    <a:pt x="2591" y="0"/>
                  </a:moveTo>
                  <a:cubicBezTo>
                    <a:pt x="2259" y="0"/>
                    <a:pt x="1929" y="123"/>
                    <a:pt x="1584" y="419"/>
                  </a:cubicBezTo>
                  <a:cubicBezTo>
                    <a:pt x="0" y="1788"/>
                    <a:pt x="1072" y="4526"/>
                    <a:pt x="1072" y="4526"/>
                  </a:cubicBezTo>
                  <a:cubicBezTo>
                    <a:pt x="1072" y="4526"/>
                    <a:pt x="1849" y="8149"/>
                    <a:pt x="6528" y="8149"/>
                  </a:cubicBezTo>
                  <a:cubicBezTo>
                    <a:pt x="7092" y="8149"/>
                    <a:pt x="7712" y="8097"/>
                    <a:pt x="8394" y="7979"/>
                  </a:cubicBezTo>
                  <a:cubicBezTo>
                    <a:pt x="8394" y="7979"/>
                    <a:pt x="7978" y="6618"/>
                    <a:pt x="9015" y="6618"/>
                  </a:cubicBezTo>
                  <a:cubicBezTo>
                    <a:pt x="9045" y="6618"/>
                    <a:pt x="9076" y="6619"/>
                    <a:pt x="9108" y="6622"/>
                  </a:cubicBezTo>
                  <a:cubicBezTo>
                    <a:pt x="9108" y="6622"/>
                    <a:pt x="9727" y="3312"/>
                    <a:pt x="7084" y="2335"/>
                  </a:cubicBezTo>
                  <a:cubicBezTo>
                    <a:pt x="5008" y="1572"/>
                    <a:pt x="3784" y="0"/>
                    <a:pt x="2591" y="0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3"/>
            <p:cNvSpPr/>
            <p:nvPr/>
          </p:nvSpPr>
          <p:spPr>
            <a:xfrm>
              <a:off x="4865800" y="2240300"/>
              <a:ext cx="103725" cy="38175"/>
            </a:xfrm>
            <a:custGeom>
              <a:avLst/>
              <a:gdLst/>
              <a:ahLst/>
              <a:cxnLst/>
              <a:rect l="l" t="t" r="r" b="b"/>
              <a:pathLst>
                <a:path w="4149" h="1527" extrusionOk="0">
                  <a:moveTo>
                    <a:pt x="3905" y="12"/>
                  </a:moveTo>
                  <a:cubicBezTo>
                    <a:pt x="3906" y="15"/>
                    <a:pt x="3907" y="19"/>
                    <a:pt x="3909" y="22"/>
                  </a:cubicBezTo>
                  <a:lnTo>
                    <a:pt x="3909" y="22"/>
                  </a:lnTo>
                  <a:cubicBezTo>
                    <a:pt x="3906" y="15"/>
                    <a:pt x="3905" y="12"/>
                    <a:pt x="3905" y="12"/>
                  </a:cubicBezTo>
                  <a:close/>
                  <a:moveTo>
                    <a:pt x="3909" y="22"/>
                  </a:moveTo>
                  <a:cubicBezTo>
                    <a:pt x="3915" y="37"/>
                    <a:pt x="3926" y="70"/>
                    <a:pt x="3939" y="116"/>
                  </a:cubicBezTo>
                  <a:lnTo>
                    <a:pt x="3939" y="116"/>
                  </a:lnTo>
                  <a:cubicBezTo>
                    <a:pt x="3931" y="85"/>
                    <a:pt x="3921" y="54"/>
                    <a:pt x="3909" y="22"/>
                  </a:cubicBezTo>
                  <a:close/>
                  <a:moveTo>
                    <a:pt x="1039" y="1"/>
                  </a:moveTo>
                  <a:cubicBezTo>
                    <a:pt x="542" y="1"/>
                    <a:pt x="166" y="274"/>
                    <a:pt x="166" y="274"/>
                  </a:cubicBezTo>
                  <a:cubicBezTo>
                    <a:pt x="1" y="770"/>
                    <a:pt x="170" y="1012"/>
                    <a:pt x="627" y="1012"/>
                  </a:cubicBezTo>
                  <a:cubicBezTo>
                    <a:pt x="729" y="1012"/>
                    <a:pt x="846" y="1000"/>
                    <a:pt x="976" y="976"/>
                  </a:cubicBezTo>
                  <a:cubicBezTo>
                    <a:pt x="1030" y="964"/>
                    <a:pt x="1081" y="959"/>
                    <a:pt x="1130" y="959"/>
                  </a:cubicBezTo>
                  <a:cubicBezTo>
                    <a:pt x="1631" y="959"/>
                    <a:pt x="1874" y="1527"/>
                    <a:pt x="2645" y="1527"/>
                  </a:cubicBezTo>
                  <a:cubicBezTo>
                    <a:pt x="2784" y="1527"/>
                    <a:pt x="2940" y="1508"/>
                    <a:pt x="3119" y="1464"/>
                  </a:cubicBezTo>
                  <a:cubicBezTo>
                    <a:pt x="4149" y="1212"/>
                    <a:pt x="4021" y="404"/>
                    <a:pt x="3939" y="116"/>
                  </a:cubicBezTo>
                  <a:lnTo>
                    <a:pt x="3939" y="116"/>
                  </a:lnTo>
                  <a:cubicBezTo>
                    <a:pt x="4072" y="615"/>
                    <a:pt x="3665" y="965"/>
                    <a:pt x="3136" y="965"/>
                  </a:cubicBezTo>
                  <a:cubicBezTo>
                    <a:pt x="2790" y="965"/>
                    <a:pt x="2393" y="816"/>
                    <a:pt x="2059" y="464"/>
                  </a:cubicBezTo>
                  <a:cubicBezTo>
                    <a:pt x="1714" y="110"/>
                    <a:pt x="1352" y="1"/>
                    <a:pt x="1039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3"/>
            <p:cNvSpPr/>
            <p:nvPr/>
          </p:nvSpPr>
          <p:spPr>
            <a:xfrm>
              <a:off x="4773950" y="2240300"/>
              <a:ext cx="103950" cy="38175"/>
            </a:xfrm>
            <a:custGeom>
              <a:avLst/>
              <a:gdLst/>
              <a:ahLst/>
              <a:cxnLst/>
              <a:rect l="l" t="t" r="r" b="b"/>
              <a:pathLst>
                <a:path w="4158" h="1527" extrusionOk="0">
                  <a:moveTo>
                    <a:pt x="244" y="12"/>
                  </a:moveTo>
                  <a:cubicBezTo>
                    <a:pt x="244" y="12"/>
                    <a:pt x="243" y="15"/>
                    <a:pt x="241" y="22"/>
                  </a:cubicBezTo>
                  <a:lnTo>
                    <a:pt x="241" y="22"/>
                  </a:lnTo>
                  <a:cubicBezTo>
                    <a:pt x="242" y="19"/>
                    <a:pt x="243" y="15"/>
                    <a:pt x="244" y="12"/>
                  </a:cubicBezTo>
                  <a:close/>
                  <a:moveTo>
                    <a:pt x="241" y="22"/>
                  </a:moveTo>
                  <a:cubicBezTo>
                    <a:pt x="228" y="54"/>
                    <a:pt x="218" y="85"/>
                    <a:pt x="210" y="116"/>
                  </a:cubicBezTo>
                  <a:lnTo>
                    <a:pt x="210" y="116"/>
                  </a:lnTo>
                  <a:cubicBezTo>
                    <a:pt x="223" y="70"/>
                    <a:pt x="235" y="37"/>
                    <a:pt x="241" y="22"/>
                  </a:cubicBezTo>
                  <a:close/>
                  <a:moveTo>
                    <a:pt x="3110" y="1"/>
                  </a:moveTo>
                  <a:cubicBezTo>
                    <a:pt x="2797" y="1"/>
                    <a:pt x="2435" y="110"/>
                    <a:pt x="2090" y="464"/>
                  </a:cubicBezTo>
                  <a:cubicBezTo>
                    <a:pt x="1756" y="816"/>
                    <a:pt x="1359" y="965"/>
                    <a:pt x="1014" y="965"/>
                  </a:cubicBezTo>
                  <a:cubicBezTo>
                    <a:pt x="484" y="965"/>
                    <a:pt x="77" y="615"/>
                    <a:pt x="210" y="116"/>
                  </a:cubicBezTo>
                  <a:lnTo>
                    <a:pt x="210" y="116"/>
                  </a:lnTo>
                  <a:cubicBezTo>
                    <a:pt x="128" y="404"/>
                    <a:pt x="1" y="1212"/>
                    <a:pt x="1030" y="1464"/>
                  </a:cubicBezTo>
                  <a:cubicBezTo>
                    <a:pt x="1209" y="1508"/>
                    <a:pt x="1365" y="1527"/>
                    <a:pt x="1505" y="1527"/>
                  </a:cubicBezTo>
                  <a:cubicBezTo>
                    <a:pt x="2275" y="1527"/>
                    <a:pt x="2518" y="959"/>
                    <a:pt x="3019" y="959"/>
                  </a:cubicBezTo>
                  <a:cubicBezTo>
                    <a:pt x="3068" y="959"/>
                    <a:pt x="3119" y="964"/>
                    <a:pt x="3173" y="976"/>
                  </a:cubicBezTo>
                  <a:cubicBezTo>
                    <a:pt x="3308" y="1003"/>
                    <a:pt x="3428" y="1017"/>
                    <a:pt x="3533" y="1017"/>
                  </a:cubicBezTo>
                  <a:cubicBezTo>
                    <a:pt x="3986" y="1017"/>
                    <a:pt x="4157" y="767"/>
                    <a:pt x="3983" y="274"/>
                  </a:cubicBezTo>
                  <a:cubicBezTo>
                    <a:pt x="3983" y="274"/>
                    <a:pt x="3607" y="1"/>
                    <a:pt x="3110" y="1"/>
                  </a:cubicBezTo>
                  <a:close/>
                </a:path>
              </a:pathLst>
            </a:custGeom>
            <a:solidFill>
              <a:srgbClr val="0F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6" name="Google Shape;856;p43"/>
          <p:cNvSpPr/>
          <p:nvPr/>
        </p:nvSpPr>
        <p:spPr>
          <a:xfrm rot="7243099">
            <a:off x="585509" y="1962213"/>
            <a:ext cx="216040" cy="332076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rgbClr val="2277D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43"/>
          <p:cNvSpPr/>
          <p:nvPr/>
        </p:nvSpPr>
        <p:spPr>
          <a:xfrm rot="7611776">
            <a:off x="2878436" y="2405227"/>
            <a:ext cx="195869" cy="465709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rgbClr val="B26B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43"/>
          <p:cNvSpPr/>
          <p:nvPr/>
        </p:nvSpPr>
        <p:spPr>
          <a:xfrm rot="3491516">
            <a:off x="3241439" y="1754555"/>
            <a:ext cx="399896" cy="573808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rgbClr val="FAAC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43"/>
          <p:cNvSpPr/>
          <p:nvPr/>
        </p:nvSpPr>
        <p:spPr>
          <a:xfrm>
            <a:off x="5425201" y="2275962"/>
            <a:ext cx="376701" cy="373345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rgbClr val="FF5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43"/>
          <p:cNvSpPr/>
          <p:nvPr/>
        </p:nvSpPr>
        <p:spPr>
          <a:xfrm rot="7242938">
            <a:off x="5674479" y="1475584"/>
            <a:ext cx="232485" cy="357353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rgbClr val="06B5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43"/>
          <p:cNvSpPr/>
          <p:nvPr/>
        </p:nvSpPr>
        <p:spPr>
          <a:xfrm rot="-6609321">
            <a:off x="6123569" y="1767177"/>
            <a:ext cx="382227" cy="548585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rgbClr val="2277D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43"/>
          <p:cNvSpPr/>
          <p:nvPr/>
        </p:nvSpPr>
        <p:spPr>
          <a:xfrm rot="5246047">
            <a:off x="8098691" y="2008961"/>
            <a:ext cx="388849" cy="557966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rgbClr val="FAAC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43"/>
          <p:cNvSpPr/>
          <p:nvPr/>
        </p:nvSpPr>
        <p:spPr>
          <a:xfrm>
            <a:off x="7164000" y="2067525"/>
            <a:ext cx="36700" cy="21498"/>
          </a:xfrm>
          <a:custGeom>
            <a:avLst/>
            <a:gdLst/>
            <a:ahLst/>
            <a:cxnLst/>
            <a:rect l="l" t="t" r="r" b="b"/>
            <a:pathLst>
              <a:path w="513" h="894" extrusionOk="0">
                <a:moveTo>
                  <a:pt x="263" y="1"/>
                </a:moveTo>
                <a:cubicBezTo>
                  <a:pt x="120" y="1"/>
                  <a:pt x="1" y="203"/>
                  <a:pt x="1" y="442"/>
                </a:cubicBezTo>
                <a:cubicBezTo>
                  <a:pt x="1" y="692"/>
                  <a:pt x="108" y="894"/>
                  <a:pt x="263" y="894"/>
                </a:cubicBezTo>
                <a:cubicBezTo>
                  <a:pt x="394" y="894"/>
                  <a:pt x="513" y="680"/>
                  <a:pt x="513" y="442"/>
                </a:cubicBezTo>
                <a:cubicBezTo>
                  <a:pt x="513" y="203"/>
                  <a:pt x="394" y="1"/>
                  <a:pt x="263" y="1"/>
                </a:cubicBezTo>
                <a:close/>
              </a:path>
            </a:pathLst>
          </a:custGeom>
          <a:solidFill>
            <a:srgbClr val="0F1D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p46"/>
          <p:cNvSpPr/>
          <p:nvPr/>
        </p:nvSpPr>
        <p:spPr>
          <a:xfrm>
            <a:off x="7616650" y="4575938"/>
            <a:ext cx="957000" cy="210900"/>
          </a:xfrm>
          <a:prstGeom prst="ellipse">
            <a:avLst/>
          </a:pr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46"/>
          <p:cNvSpPr/>
          <p:nvPr/>
        </p:nvSpPr>
        <p:spPr>
          <a:xfrm>
            <a:off x="413025" y="4522925"/>
            <a:ext cx="1386900" cy="210900"/>
          </a:xfrm>
          <a:prstGeom prst="ellipse">
            <a:avLst/>
          </a:pr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46"/>
          <p:cNvSpPr/>
          <p:nvPr/>
        </p:nvSpPr>
        <p:spPr>
          <a:xfrm>
            <a:off x="4719475" y="2201650"/>
            <a:ext cx="3034800" cy="2009400"/>
          </a:xfrm>
          <a:prstGeom prst="roundRect">
            <a:avLst>
              <a:gd name="adj" fmla="val 12729"/>
            </a:avLst>
          </a:prstGeom>
          <a:solidFill>
            <a:srgbClr val="F0E7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46"/>
          <p:cNvSpPr/>
          <p:nvPr/>
        </p:nvSpPr>
        <p:spPr>
          <a:xfrm>
            <a:off x="1466000" y="2201650"/>
            <a:ext cx="3034800" cy="2009400"/>
          </a:xfrm>
          <a:prstGeom prst="roundRect">
            <a:avLst>
              <a:gd name="adj" fmla="val 12729"/>
            </a:avLst>
          </a:prstGeom>
          <a:solidFill>
            <a:srgbClr val="F0E7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46"/>
          <p:cNvSpPr txBox="1">
            <a:spLocks noGrp="1"/>
          </p:cNvSpPr>
          <p:nvPr>
            <p:ph type="subTitle" idx="1"/>
          </p:nvPr>
        </p:nvSpPr>
        <p:spPr>
          <a:xfrm>
            <a:off x="1708875" y="2488450"/>
            <a:ext cx="2565000" cy="143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Some stereotypes are about nationalities. </a:t>
            </a:r>
            <a:endParaRPr lang="hr-HR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8" name="Google Shape;1078;p46"/>
          <p:cNvSpPr txBox="1">
            <a:spLocks noGrp="1"/>
          </p:cNvSpPr>
          <p:nvPr>
            <p:ph type="subTitle" idx="3"/>
          </p:nvPr>
        </p:nvSpPr>
        <p:spPr>
          <a:xfrm>
            <a:off x="4954375" y="2488450"/>
            <a:ext cx="2565000" cy="143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other groups of people are there stereotypes about?</a:t>
            </a:r>
            <a:endParaRPr dirty="0"/>
          </a:p>
        </p:txBody>
      </p:sp>
      <p:sp>
        <p:nvSpPr>
          <p:cNvPr id="1079" name="Google Shape;1079;p46"/>
          <p:cNvSpPr txBox="1">
            <a:spLocks noGrp="1"/>
          </p:cNvSpPr>
          <p:nvPr>
            <p:ph type="ctrTitle"/>
          </p:nvPr>
        </p:nvSpPr>
        <p:spPr>
          <a:xfrm>
            <a:off x="1706075" y="1234075"/>
            <a:ext cx="2565000" cy="75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1</a:t>
            </a:r>
            <a:endParaRPr dirty="0"/>
          </a:p>
        </p:txBody>
      </p:sp>
      <p:sp>
        <p:nvSpPr>
          <p:cNvPr id="1080" name="Google Shape;1080;p46"/>
          <p:cNvSpPr txBox="1">
            <a:spLocks noGrp="1"/>
          </p:cNvSpPr>
          <p:nvPr>
            <p:ph type="ctrTitle" idx="2"/>
          </p:nvPr>
        </p:nvSpPr>
        <p:spPr>
          <a:xfrm>
            <a:off x="4956150" y="1234075"/>
            <a:ext cx="2565000" cy="75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2</a:t>
            </a:r>
            <a:endParaRPr dirty="0"/>
          </a:p>
        </p:txBody>
      </p:sp>
      <p:grpSp>
        <p:nvGrpSpPr>
          <p:cNvPr id="1081" name="Google Shape;1081;p46"/>
          <p:cNvGrpSpPr/>
          <p:nvPr/>
        </p:nvGrpSpPr>
        <p:grpSpPr>
          <a:xfrm>
            <a:off x="684065" y="1584905"/>
            <a:ext cx="1194327" cy="3067999"/>
            <a:chOff x="5684925" y="1143725"/>
            <a:chExt cx="559325" cy="1436800"/>
          </a:xfrm>
        </p:grpSpPr>
        <p:sp>
          <p:nvSpPr>
            <p:cNvPr id="1082" name="Google Shape;1082;p46"/>
            <p:cNvSpPr/>
            <p:nvPr/>
          </p:nvSpPr>
          <p:spPr>
            <a:xfrm>
              <a:off x="5745350" y="1292950"/>
              <a:ext cx="75025" cy="240525"/>
            </a:xfrm>
            <a:custGeom>
              <a:avLst/>
              <a:gdLst/>
              <a:ahLst/>
              <a:cxnLst/>
              <a:rect l="l" t="t" r="r" b="b"/>
              <a:pathLst>
                <a:path w="3001" h="9621" extrusionOk="0">
                  <a:moveTo>
                    <a:pt x="2537" y="1"/>
                  </a:moveTo>
                  <a:cubicBezTo>
                    <a:pt x="2493" y="1"/>
                    <a:pt x="2448" y="7"/>
                    <a:pt x="2406" y="20"/>
                  </a:cubicBezTo>
                  <a:cubicBezTo>
                    <a:pt x="2394" y="20"/>
                    <a:pt x="2394" y="20"/>
                    <a:pt x="2370" y="44"/>
                  </a:cubicBezTo>
                  <a:cubicBezTo>
                    <a:pt x="2370" y="44"/>
                    <a:pt x="2358" y="44"/>
                    <a:pt x="2358" y="56"/>
                  </a:cubicBezTo>
                  <a:lnTo>
                    <a:pt x="2334" y="80"/>
                  </a:lnTo>
                  <a:cubicBezTo>
                    <a:pt x="2013" y="354"/>
                    <a:pt x="1917" y="818"/>
                    <a:pt x="2060" y="1187"/>
                  </a:cubicBezTo>
                  <a:cubicBezTo>
                    <a:pt x="1798" y="1330"/>
                    <a:pt x="1644" y="1628"/>
                    <a:pt x="1679" y="1925"/>
                  </a:cubicBezTo>
                  <a:cubicBezTo>
                    <a:pt x="1346" y="2104"/>
                    <a:pt x="1001" y="2306"/>
                    <a:pt x="858" y="2675"/>
                  </a:cubicBezTo>
                  <a:cubicBezTo>
                    <a:pt x="739" y="2961"/>
                    <a:pt x="810" y="3283"/>
                    <a:pt x="1048" y="3461"/>
                  </a:cubicBezTo>
                  <a:cubicBezTo>
                    <a:pt x="810" y="3699"/>
                    <a:pt x="572" y="3973"/>
                    <a:pt x="548" y="4295"/>
                  </a:cubicBezTo>
                  <a:cubicBezTo>
                    <a:pt x="512" y="4568"/>
                    <a:pt x="620" y="4842"/>
                    <a:pt x="846" y="4985"/>
                  </a:cubicBezTo>
                  <a:cubicBezTo>
                    <a:pt x="667" y="5199"/>
                    <a:pt x="512" y="5461"/>
                    <a:pt x="429" y="5735"/>
                  </a:cubicBezTo>
                  <a:cubicBezTo>
                    <a:pt x="370" y="5950"/>
                    <a:pt x="310" y="6259"/>
                    <a:pt x="465" y="6414"/>
                  </a:cubicBezTo>
                  <a:cubicBezTo>
                    <a:pt x="370" y="6497"/>
                    <a:pt x="310" y="6652"/>
                    <a:pt x="334" y="6795"/>
                  </a:cubicBezTo>
                  <a:cubicBezTo>
                    <a:pt x="346" y="6866"/>
                    <a:pt x="381" y="6950"/>
                    <a:pt x="417" y="6985"/>
                  </a:cubicBezTo>
                  <a:cubicBezTo>
                    <a:pt x="120" y="7259"/>
                    <a:pt x="0" y="7664"/>
                    <a:pt x="108" y="8045"/>
                  </a:cubicBezTo>
                  <a:cubicBezTo>
                    <a:pt x="191" y="8319"/>
                    <a:pt x="322" y="8569"/>
                    <a:pt x="381" y="8855"/>
                  </a:cubicBezTo>
                  <a:cubicBezTo>
                    <a:pt x="417" y="9069"/>
                    <a:pt x="405" y="9331"/>
                    <a:pt x="227" y="9486"/>
                  </a:cubicBezTo>
                  <a:cubicBezTo>
                    <a:pt x="169" y="9534"/>
                    <a:pt x="212" y="9621"/>
                    <a:pt x="275" y="9621"/>
                  </a:cubicBezTo>
                  <a:cubicBezTo>
                    <a:pt x="290" y="9621"/>
                    <a:pt x="306" y="9616"/>
                    <a:pt x="322" y="9605"/>
                  </a:cubicBezTo>
                  <a:cubicBezTo>
                    <a:pt x="703" y="9331"/>
                    <a:pt x="977" y="8926"/>
                    <a:pt x="1096" y="8462"/>
                  </a:cubicBezTo>
                  <a:cubicBezTo>
                    <a:pt x="1191" y="8033"/>
                    <a:pt x="1155" y="7569"/>
                    <a:pt x="977" y="7164"/>
                  </a:cubicBezTo>
                  <a:cubicBezTo>
                    <a:pt x="1096" y="7140"/>
                    <a:pt x="1215" y="7081"/>
                    <a:pt x="1286" y="6962"/>
                  </a:cubicBezTo>
                  <a:cubicBezTo>
                    <a:pt x="1358" y="6843"/>
                    <a:pt x="1370" y="6712"/>
                    <a:pt x="1334" y="6569"/>
                  </a:cubicBezTo>
                  <a:lnTo>
                    <a:pt x="1465" y="6533"/>
                  </a:lnTo>
                  <a:cubicBezTo>
                    <a:pt x="1584" y="6450"/>
                    <a:pt x="1608" y="6319"/>
                    <a:pt x="1608" y="6188"/>
                  </a:cubicBezTo>
                  <a:cubicBezTo>
                    <a:pt x="1608" y="6021"/>
                    <a:pt x="1572" y="5842"/>
                    <a:pt x="1536" y="5676"/>
                  </a:cubicBezTo>
                  <a:cubicBezTo>
                    <a:pt x="1513" y="5545"/>
                    <a:pt x="1489" y="5414"/>
                    <a:pt x="1465" y="5259"/>
                  </a:cubicBezTo>
                  <a:lnTo>
                    <a:pt x="1465" y="5259"/>
                  </a:lnTo>
                  <a:cubicBezTo>
                    <a:pt x="1489" y="5271"/>
                    <a:pt x="1510" y="5277"/>
                    <a:pt x="1530" y="5277"/>
                  </a:cubicBezTo>
                  <a:cubicBezTo>
                    <a:pt x="1551" y="5277"/>
                    <a:pt x="1572" y="5271"/>
                    <a:pt x="1596" y="5259"/>
                  </a:cubicBezTo>
                  <a:cubicBezTo>
                    <a:pt x="1751" y="5223"/>
                    <a:pt x="1810" y="5080"/>
                    <a:pt x="1822" y="4938"/>
                  </a:cubicBezTo>
                  <a:cubicBezTo>
                    <a:pt x="1834" y="4759"/>
                    <a:pt x="1810" y="4545"/>
                    <a:pt x="1786" y="4366"/>
                  </a:cubicBezTo>
                  <a:cubicBezTo>
                    <a:pt x="1774" y="4211"/>
                    <a:pt x="1727" y="4056"/>
                    <a:pt x="1703" y="3890"/>
                  </a:cubicBezTo>
                  <a:lnTo>
                    <a:pt x="1763" y="3890"/>
                  </a:lnTo>
                  <a:cubicBezTo>
                    <a:pt x="1917" y="3866"/>
                    <a:pt x="1977" y="3699"/>
                    <a:pt x="1989" y="3580"/>
                  </a:cubicBezTo>
                  <a:cubicBezTo>
                    <a:pt x="2048" y="3271"/>
                    <a:pt x="2096" y="2925"/>
                    <a:pt x="2072" y="2616"/>
                  </a:cubicBezTo>
                  <a:lnTo>
                    <a:pt x="2072" y="2616"/>
                  </a:lnTo>
                  <a:cubicBezTo>
                    <a:pt x="2109" y="2628"/>
                    <a:pt x="2148" y="2634"/>
                    <a:pt x="2186" y="2634"/>
                  </a:cubicBezTo>
                  <a:cubicBezTo>
                    <a:pt x="2297" y="2634"/>
                    <a:pt x="2409" y="2585"/>
                    <a:pt x="2489" y="2497"/>
                  </a:cubicBezTo>
                  <a:cubicBezTo>
                    <a:pt x="2656" y="2271"/>
                    <a:pt x="2596" y="1985"/>
                    <a:pt x="2644" y="1735"/>
                  </a:cubicBezTo>
                  <a:lnTo>
                    <a:pt x="2644" y="1735"/>
                  </a:lnTo>
                  <a:cubicBezTo>
                    <a:pt x="2667" y="1770"/>
                    <a:pt x="2703" y="1794"/>
                    <a:pt x="2751" y="1806"/>
                  </a:cubicBezTo>
                  <a:cubicBezTo>
                    <a:pt x="2760" y="1815"/>
                    <a:pt x="2769" y="1819"/>
                    <a:pt x="2778" y="1819"/>
                  </a:cubicBezTo>
                  <a:cubicBezTo>
                    <a:pt x="2808" y="1819"/>
                    <a:pt x="2837" y="1783"/>
                    <a:pt x="2846" y="1747"/>
                  </a:cubicBezTo>
                  <a:cubicBezTo>
                    <a:pt x="2894" y="1544"/>
                    <a:pt x="2941" y="1330"/>
                    <a:pt x="2953" y="1128"/>
                  </a:cubicBezTo>
                  <a:cubicBezTo>
                    <a:pt x="2989" y="913"/>
                    <a:pt x="3001" y="711"/>
                    <a:pt x="2989" y="520"/>
                  </a:cubicBezTo>
                  <a:cubicBezTo>
                    <a:pt x="2953" y="342"/>
                    <a:pt x="2894" y="175"/>
                    <a:pt x="2763" y="68"/>
                  </a:cubicBezTo>
                  <a:cubicBezTo>
                    <a:pt x="2694" y="22"/>
                    <a:pt x="2616" y="1"/>
                    <a:pt x="25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6"/>
            <p:cNvSpPr/>
            <p:nvPr/>
          </p:nvSpPr>
          <p:spPr>
            <a:xfrm>
              <a:off x="5750700" y="1462675"/>
              <a:ext cx="24150" cy="20450"/>
            </a:xfrm>
            <a:custGeom>
              <a:avLst/>
              <a:gdLst/>
              <a:ahLst/>
              <a:cxnLst/>
              <a:rect l="l" t="t" r="r" b="b"/>
              <a:pathLst>
                <a:path w="966" h="818" extrusionOk="0">
                  <a:moveTo>
                    <a:pt x="211" y="1"/>
                  </a:moveTo>
                  <a:cubicBezTo>
                    <a:pt x="196" y="1"/>
                    <a:pt x="181" y="2"/>
                    <a:pt x="167" y="6"/>
                  </a:cubicBezTo>
                  <a:cubicBezTo>
                    <a:pt x="120" y="18"/>
                    <a:pt x="72" y="54"/>
                    <a:pt x="48" y="101"/>
                  </a:cubicBezTo>
                  <a:cubicBezTo>
                    <a:pt x="1" y="173"/>
                    <a:pt x="1" y="256"/>
                    <a:pt x="13" y="351"/>
                  </a:cubicBezTo>
                  <a:cubicBezTo>
                    <a:pt x="1" y="530"/>
                    <a:pt x="251" y="637"/>
                    <a:pt x="394" y="696"/>
                  </a:cubicBezTo>
                  <a:cubicBezTo>
                    <a:pt x="477" y="732"/>
                    <a:pt x="572" y="792"/>
                    <a:pt x="668" y="816"/>
                  </a:cubicBezTo>
                  <a:cubicBezTo>
                    <a:pt x="677" y="817"/>
                    <a:pt x="687" y="817"/>
                    <a:pt x="697" y="817"/>
                  </a:cubicBezTo>
                  <a:cubicBezTo>
                    <a:pt x="780" y="817"/>
                    <a:pt x="851" y="772"/>
                    <a:pt x="894" y="708"/>
                  </a:cubicBezTo>
                  <a:cubicBezTo>
                    <a:pt x="941" y="637"/>
                    <a:pt x="953" y="554"/>
                    <a:pt x="965" y="482"/>
                  </a:cubicBezTo>
                  <a:cubicBezTo>
                    <a:pt x="953" y="411"/>
                    <a:pt x="953" y="304"/>
                    <a:pt x="882" y="244"/>
                  </a:cubicBezTo>
                  <a:cubicBezTo>
                    <a:pt x="846" y="220"/>
                    <a:pt x="810" y="196"/>
                    <a:pt x="763" y="184"/>
                  </a:cubicBezTo>
                  <a:cubicBezTo>
                    <a:pt x="715" y="173"/>
                    <a:pt x="656" y="161"/>
                    <a:pt x="608" y="125"/>
                  </a:cubicBezTo>
                  <a:cubicBezTo>
                    <a:pt x="513" y="101"/>
                    <a:pt x="417" y="54"/>
                    <a:pt x="310" y="18"/>
                  </a:cubicBezTo>
                  <a:cubicBezTo>
                    <a:pt x="285" y="9"/>
                    <a:pt x="248" y="1"/>
                    <a:pt x="211" y="1"/>
                  </a:cubicBezTo>
                  <a:close/>
                </a:path>
              </a:pathLst>
            </a:custGeom>
            <a:solidFill>
              <a:srgbClr val="FFBF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6"/>
            <p:cNvSpPr/>
            <p:nvPr/>
          </p:nvSpPr>
          <p:spPr>
            <a:xfrm>
              <a:off x="5799225" y="1279275"/>
              <a:ext cx="28900" cy="27075"/>
            </a:xfrm>
            <a:custGeom>
              <a:avLst/>
              <a:gdLst/>
              <a:ahLst/>
              <a:cxnLst/>
              <a:rect l="l" t="t" r="r" b="b"/>
              <a:pathLst>
                <a:path w="1156" h="1083" extrusionOk="0">
                  <a:moveTo>
                    <a:pt x="519" y="0"/>
                  </a:moveTo>
                  <a:cubicBezTo>
                    <a:pt x="489" y="0"/>
                    <a:pt x="459" y="6"/>
                    <a:pt x="429" y="20"/>
                  </a:cubicBezTo>
                  <a:cubicBezTo>
                    <a:pt x="322" y="67"/>
                    <a:pt x="262" y="186"/>
                    <a:pt x="239" y="281"/>
                  </a:cubicBezTo>
                  <a:cubicBezTo>
                    <a:pt x="96" y="424"/>
                    <a:pt x="0" y="579"/>
                    <a:pt x="72" y="770"/>
                  </a:cubicBezTo>
                  <a:cubicBezTo>
                    <a:pt x="120" y="865"/>
                    <a:pt x="203" y="924"/>
                    <a:pt x="298" y="972"/>
                  </a:cubicBezTo>
                  <a:cubicBezTo>
                    <a:pt x="393" y="1020"/>
                    <a:pt x="501" y="1067"/>
                    <a:pt x="620" y="1079"/>
                  </a:cubicBezTo>
                  <a:cubicBezTo>
                    <a:pt x="638" y="1081"/>
                    <a:pt x="656" y="1082"/>
                    <a:pt x="674" y="1082"/>
                  </a:cubicBezTo>
                  <a:cubicBezTo>
                    <a:pt x="771" y="1082"/>
                    <a:pt x="857" y="1053"/>
                    <a:pt x="917" y="972"/>
                  </a:cubicBezTo>
                  <a:cubicBezTo>
                    <a:pt x="989" y="889"/>
                    <a:pt x="1024" y="770"/>
                    <a:pt x="1048" y="662"/>
                  </a:cubicBezTo>
                  <a:lnTo>
                    <a:pt x="1096" y="484"/>
                  </a:lnTo>
                  <a:cubicBezTo>
                    <a:pt x="1143" y="412"/>
                    <a:pt x="1155" y="329"/>
                    <a:pt x="1132" y="270"/>
                  </a:cubicBezTo>
                  <a:cubicBezTo>
                    <a:pt x="1096" y="210"/>
                    <a:pt x="1048" y="198"/>
                    <a:pt x="1013" y="174"/>
                  </a:cubicBezTo>
                  <a:cubicBezTo>
                    <a:pt x="953" y="139"/>
                    <a:pt x="893" y="103"/>
                    <a:pt x="810" y="91"/>
                  </a:cubicBezTo>
                  <a:cubicBezTo>
                    <a:pt x="718" y="63"/>
                    <a:pt x="619" y="0"/>
                    <a:pt x="5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6"/>
            <p:cNvSpPr/>
            <p:nvPr/>
          </p:nvSpPr>
          <p:spPr>
            <a:xfrm>
              <a:off x="6103725" y="1462850"/>
              <a:ext cx="140525" cy="97025"/>
            </a:xfrm>
            <a:custGeom>
              <a:avLst/>
              <a:gdLst/>
              <a:ahLst/>
              <a:cxnLst/>
              <a:rect l="l" t="t" r="r" b="b"/>
              <a:pathLst>
                <a:path w="5621" h="3881" extrusionOk="0">
                  <a:moveTo>
                    <a:pt x="1154" y="1"/>
                  </a:moveTo>
                  <a:cubicBezTo>
                    <a:pt x="1061" y="1"/>
                    <a:pt x="967" y="73"/>
                    <a:pt x="989" y="189"/>
                  </a:cubicBezTo>
                  <a:cubicBezTo>
                    <a:pt x="1096" y="892"/>
                    <a:pt x="1167" y="1892"/>
                    <a:pt x="691" y="2178"/>
                  </a:cubicBezTo>
                  <a:cubicBezTo>
                    <a:pt x="694" y="2169"/>
                    <a:pt x="679" y="2165"/>
                    <a:pt x="649" y="2165"/>
                  </a:cubicBezTo>
                  <a:cubicBezTo>
                    <a:pt x="555" y="2165"/>
                    <a:pt x="309" y="2204"/>
                    <a:pt x="1" y="2249"/>
                  </a:cubicBezTo>
                  <a:lnTo>
                    <a:pt x="274" y="3880"/>
                  </a:lnTo>
                  <a:cubicBezTo>
                    <a:pt x="632" y="3690"/>
                    <a:pt x="1036" y="3452"/>
                    <a:pt x="1453" y="3166"/>
                  </a:cubicBezTo>
                  <a:cubicBezTo>
                    <a:pt x="1703" y="2987"/>
                    <a:pt x="2001" y="2904"/>
                    <a:pt x="2298" y="2880"/>
                  </a:cubicBezTo>
                  <a:lnTo>
                    <a:pt x="3311" y="2844"/>
                  </a:lnTo>
                  <a:cubicBezTo>
                    <a:pt x="3453" y="2844"/>
                    <a:pt x="3608" y="2785"/>
                    <a:pt x="3739" y="2690"/>
                  </a:cubicBezTo>
                  <a:cubicBezTo>
                    <a:pt x="4144" y="2404"/>
                    <a:pt x="5085" y="1737"/>
                    <a:pt x="5537" y="1440"/>
                  </a:cubicBezTo>
                  <a:cubicBezTo>
                    <a:pt x="5620" y="1392"/>
                    <a:pt x="5597" y="1297"/>
                    <a:pt x="5525" y="1261"/>
                  </a:cubicBezTo>
                  <a:cubicBezTo>
                    <a:pt x="5474" y="1242"/>
                    <a:pt x="5407" y="1228"/>
                    <a:pt x="5322" y="1228"/>
                  </a:cubicBezTo>
                  <a:cubicBezTo>
                    <a:pt x="5092" y="1228"/>
                    <a:pt x="4731" y="1331"/>
                    <a:pt x="4192" y="1713"/>
                  </a:cubicBezTo>
                  <a:lnTo>
                    <a:pt x="5144" y="880"/>
                  </a:lnTo>
                  <a:cubicBezTo>
                    <a:pt x="5204" y="820"/>
                    <a:pt x="5168" y="725"/>
                    <a:pt x="5096" y="713"/>
                  </a:cubicBezTo>
                  <a:cubicBezTo>
                    <a:pt x="5086" y="713"/>
                    <a:pt x="5075" y="712"/>
                    <a:pt x="5063" y="712"/>
                  </a:cubicBezTo>
                  <a:cubicBezTo>
                    <a:pt x="4837" y="712"/>
                    <a:pt x="4384" y="836"/>
                    <a:pt x="3501" y="1594"/>
                  </a:cubicBezTo>
                  <a:cubicBezTo>
                    <a:pt x="3418" y="1666"/>
                    <a:pt x="3322" y="1713"/>
                    <a:pt x="3203" y="1725"/>
                  </a:cubicBezTo>
                  <a:cubicBezTo>
                    <a:pt x="3015" y="1757"/>
                    <a:pt x="2705" y="1805"/>
                    <a:pt x="2432" y="1805"/>
                  </a:cubicBezTo>
                  <a:cubicBezTo>
                    <a:pt x="2187" y="1805"/>
                    <a:pt x="1973" y="1766"/>
                    <a:pt x="1906" y="1642"/>
                  </a:cubicBezTo>
                  <a:cubicBezTo>
                    <a:pt x="1906" y="1642"/>
                    <a:pt x="1632" y="725"/>
                    <a:pt x="1298" y="94"/>
                  </a:cubicBezTo>
                  <a:cubicBezTo>
                    <a:pt x="1271" y="30"/>
                    <a:pt x="1213" y="1"/>
                    <a:pt x="1154" y="1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6"/>
            <p:cNvSpPr/>
            <p:nvPr/>
          </p:nvSpPr>
          <p:spPr>
            <a:xfrm>
              <a:off x="5705750" y="1686050"/>
              <a:ext cx="393250" cy="839125"/>
            </a:xfrm>
            <a:custGeom>
              <a:avLst/>
              <a:gdLst/>
              <a:ahLst/>
              <a:cxnLst/>
              <a:rect l="l" t="t" r="r" b="b"/>
              <a:pathLst>
                <a:path w="15730" h="33565" extrusionOk="0">
                  <a:moveTo>
                    <a:pt x="10490" y="1"/>
                  </a:moveTo>
                  <a:lnTo>
                    <a:pt x="2406" y="1179"/>
                  </a:lnTo>
                  <a:cubicBezTo>
                    <a:pt x="1203" y="8597"/>
                    <a:pt x="2620" y="21206"/>
                    <a:pt x="2620" y="21206"/>
                  </a:cubicBezTo>
                  <a:cubicBezTo>
                    <a:pt x="1239" y="22801"/>
                    <a:pt x="561" y="26659"/>
                    <a:pt x="251" y="29421"/>
                  </a:cubicBezTo>
                  <a:cubicBezTo>
                    <a:pt x="108" y="30731"/>
                    <a:pt x="49" y="31802"/>
                    <a:pt x="13" y="32255"/>
                  </a:cubicBezTo>
                  <a:cubicBezTo>
                    <a:pt x="1" y="32397"/>
                    <a:pt x="1" y="32469"/>
                    <a:pt x="1" y="32469"/>
                  </a:cubicBezTo>
                  <a:lnTo>
                    <a:pt x="1692" y="32469"/>
                  </a:lnTo>
                  <a:cubicBezTo>
                    <a:pt x="2108" y="31659"/>
                    <a:pt x="2489" y="30897"/>
                    <a:pt x="2811" y="30183"/>
                  </a:cubicBezTo>
                  <a:cubicBezTo>
                    <a:pt x="5430" y="24480"/>
                    <a:pt x="5311" y="21789"/>
                    <a:pt x="5311" y="21789"/>
                  </a:cubicBezTo>
                  <a:lnTo>
                    <a:pt x="7930" y="7930"/>
                  </a:lnTo>
                  <a:lnTo>
                    <a:pt x="12264" y="17538"/>
                  </a:lnTo>
                  <a:cubicBezTo>
                    <a:pt x="10109" y="22730"/>
                    <a:pt x="9812" y="28802"/>
                    <a:pt x="9812" y="31766"/>
                  </a:cubicBezTo>
                  <a:cubicBezTo>
                    <a:pt x="9812" y="32897"/>
                    <a:pt x="9847" y="33564"/>
                    <a:pt x="9847" y="33564"/>
                  </a:cubicBezTo>
                  <a:lnTo>
                    <a:pt x="11907" y="33564"/>
                  </a:lnTo>
                  <a:cubicBezTo>
                    <a:pt x="11848" y="33147"/>
                    <a:pt x="11848" y="32624"/>
                    <a:pt x="11907" y="32004"/>
                  </a:cubicBezTo>
                  <a:cubicBezTo>
                    <a:pt x="12205" y="28516"/>
                    <a:pt x="13979" y="22313"/>
                    <a:pt x="15122" y="18586"/>
                  </a:cubicBezTo>
                  <a:cubicBezTo>
                    <a:pt x="15729" y="16598"/>
                    <a:pt x="15681" y="14407"/>
                    <a:pt x="14991" y="12443"/>
                  </a:cubicBezTo>
                  <a:lnTo>
                    <a:pt x="104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6"/>
            <p:cNvSpPr/>
            <p:nvPr/>
          </p:nvSpPr>
          <p:spPr>
            <a:xfrm>
              <a:off x="5763650" y="1817050"/>
              <a:ext cx="79300" cy="53925"/>
            </a:xfrm>
            <a:custGeom>
              <a:avLst/>
              <a:gdLst/>
              <a:ahLst/>
              <a:cxnLst/>
              <a:rect l="l" t="t" r="r" b="b"/>
              <a:pathLst>
                <a:path w="3172" h="2157" extrusionOk="0">
                  <a:moveTo>
                    <a:pt x="3069" y="0"/>
                  </a:moveTo>
                  <a:cubicBezTo>
                    <a:pt x="3047" y="0"/>
                    <a:pt x="3024" y="11"/>
                    <a:pt x="3007" y="35"/>
                  </a:cubicBezTo>
                  <a:cubicBezTo>
                    <a:pt x="2376" y="1071"/>
                    <a:pt x="1281" y="1797"/>
                    <a:pt x="78" y="2011"/>
                  </a:cubicBezTo>
                  <a:cubicBezTo>
                    <a:pt x="1" y="2023"/>
                    <a:pt x="16" y="2157"/>
                    <a:pt x="104" y="2157"/>
                  </a:cubicBezTo>
                  <a:cubicBezTo>
                    <a:pt x="111" y="2157"/>
                    <a:pt x="118" y="2156"/>
                    <a:pt x="126" y="2154"/>
                  </a:cubicBezTo>
                  <a:cubicBezTo>
                    <a:pt x="1090" y="2000"/>
                    <a:pt x="1995" y="1488"/>
                    <a:pt x="2650" y="773"/>
                  </a:cubicBezTo>
                  <a:cubicBezTo>
                    <a:pt x="2828" y="571"/>
                    <a:pt x="3007" y="345"/>
                    <a:pt x="3138" y="118"/>
                  </a:cubicBezTo>
                  <a:cubicBezTo>
                    <a:pt x="3172" y="59"/>
                    <a:pt x="3122" y="0"/>
                    <a:pt x="30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6"/>
            <p:cNvSpPr/>
            <p:nvPr/>
          </p:nvSpPr>
          <p:spPr>
            <a:xfrm>
              <a:off x="5988050" y="1826025"/>
              <a:ext cx="40600" cy="30025"/>
            </a:xfrm>
            <a:custGeom>
              <a:avLst/>
              <a:gdLst/>
              <a:ahLst/>
              <a:cxnLst/>
              <a:rect l="l" t="t" r="r" b="b"/>
              <a:pathLst>
                <a:path w="1624" h="1201" extrusionOk="0">
                  <a:moveTo>
                    <a:pt x="102" y="0"/>
                  </a:moveTo>
                  <a:cubicBezTo>
                    <a:pt x="53" y="0"/>
                    <a:pt x="0" y="53"/>
                    <a:pt x="32" y="117"/>
                  </a:cubicBezTo>
                  <a:cubicBezTo>
                    <a:pt x="329" y="664"/>
                    <a:pt x="877" y="1081"/>
                    <a:pt x="1496" y="1200"/>
                  </a:cubicBezTo>
                  <a:cubicBezTo>
                    <a:pt x="1500" y="1200"/>
                    <a:pt x="1504" y="1201"/>
                    <a:pt x="1507" y="1201"/>
                  </a:cubicBezTo>
                  <a:cubicBezTo>
                    <a:pt x="1594" y="1201"/>
                    <a:pt x="1623" y="1069"/>
                    <a:pt x="1532" y="1057"/>
                  </a:cubicBezTo>
                  <a:cubicBezTo>
                    <a:pt x="960" y="938"/>
                    <a:pt x="448" y="569"/>
                    <a:pt x="163" y="45"/>
                  </a:cubicBezTo>
                  <a:cubicBezTo>
                    <a:pt x="151" y="13"/>
                    <a:pt x="127" y="0"/>
                    <a:pt x="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6"/>
            <p:cNvSpPr/>
            <p:nvPr/>
          </p:nvSpPr>
          <p:spPr>
            <a:xfrm>
              <a:off x="5903150" y="1822900"/>
              <a:ext cx="14275" cy="61250"/>
            </a:xfrm>
            <a:custGeom>
              <a:avLst/>
              <a:gdLst/>
              <a:ahLst/>
              <a:cxnLst/>
              <a:rect l="l" t="t" r="r" b="b"/>
              <a:pathLst>
                <a:path w="571" h="2450" extrusionOk="0">
                  <a:moveTo>
                    <a:pt x="426" y="0"/>
                  </a:moveTo>
                  <a:cubicBezTo>
                    <a:pt x="389" y="0"/>
                    <a:pt x="356" y="21"/>
                    <a:pt x="368" y="63"/>
                  </a:cubicBezTo>
                  <a:cubicBezTo>
                    <a:pt x="427" y="837"/>
                    <a:pt x="308" y="1623"/>
                    <a:pt x="23" y="2361"/>
                  </a:cubicBezTo>
                  <a:cubicBezTo>
                    <a:pt x="1" y="2412"/>
                    <a:pt x="45" y="2449"/>
                    <a:pt x="92" y="2449"/>
                  </a:cubicBezTo>
                  <a:cubicBezTo>
                    <a:pt x="121" y="2449"/>
                    <a:pt x="151" y="2434"/>
                    <a:pt x="165" y="2397"/>
                  </a:cubicBezTo>
                  <a:cubicBezTo>
                    <a:pt x="451" y="1658"/>
                    <a:pt x="570" y="849"/>
                    <a:pt x="511" y="63"/>
                  </a:cubicBezTo>
                  <a:cubicBezTo>
                    <a:pt x="505" y="21"/>
                    <a:pt x="463" y="0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6"/>
            <p:cNvSpPr/>
            <p:nvPr/>
          </p:nvSpPr>
          <p:spPr>
            <a:xfrm>
              <a:off x="5706050" y="2421550"/>
              <a:ext cx="69975" cy="76225"/>
            </a:xfrm>
            <a:custGeom>
              <a:avLst/>
              <a:gdLst/>
              <a:ahLst/>
              <a:cxnLst/>
              <a:rect l="l" t="t" r="r" b="b"/>
              <a:pathLst>
                <a:path w="2799" h="3049" extrusionOk="0">
                  <a:moveTo>
                    <a:pt x="239" y="1"/>
                  </a:moveTo>
                  <a:cubicBezTo>
                    <a:pt x="96" y="1311"/>
                    <a:pt x="37" y="2382"/>
                    <a:pt x="1" y="2835"/>
                  </a:cubicBezTo>
                  <a:cubicBezTo>
                    <a:pt x="191" y="2918"/>
                    <a:pt x="394" y="3001"/>
                    <a:pt x="596" y="3049"/>
                  </a:cubicBezTo>
                  <a:lnTo>
                    <a:pt x="1680" y="3049"/>
                  </a:lnTo>
                  <a:cubicBezTo>
                    <a:pt x="2096" y="2239"/>
                    <a:pt x="2477" y="1477"/>
                    <a:pt x="2799" y="763"/>
                  </a:cubicBezTo>
                  <a:cubicBezTo>
                    <a:pt x="2745" y="756"/>
                    <a:pt x="2690" y="752"/>
                    <a:pt x="2634" y="752"/>
                  </a:cubicBezTo>
                  <a:cubicBezTo>
                    <a:pt x="2505" y="752"/>
                    <a:pt x="2372" y="773"/>
                    <a:pt x="2239" y="822"/>
                  </a:cubicBezTo>
                  <a:cubicBezTo>
                    <a:pt x="2007" y="912"/>
                    <a:pt x="1782" y="954"/>
                    <a:pt x="1572" y="954"/>
                  </a:cubicBezTo>
                  <a:cubicBezTo>
                    <a:pt x="944" y="954"/>
                    <a:pt x="444" y="581"/>
                    <a:pt x="23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6"/>
            <p:cNvSpPr/>
            <p:nvPr/>
          </p:nvSpPr>
          <p:spPr>
            <a:xfrm>
              <a:off x="5951025" y="2480200"/>
              <a:ext cx="52725" cy="44975"/>
            </a:xfrm>
            <a:custGeom>
              <a:avLst/>
              <a:gdLst/>
              <a:ahLst/>
              <a:cxnLst/>
              <a:rect l="l" t="t" r="r" b="b"/>
              <a:pathLst>
                <a:path w="2109" h="1799" extrusionOk="0">
                  <a:moveTo>
                    <a:pt x="1" y="0"/>
                  </a:moveTo>
                  <a:cubicBezTo>
                    <a:pt x="1" y="1131"/>
                    <a:pt x="36" y="1798"/>
                    <a:pt x="36" y="1798"/>
                  </a:cubicBezTo>
                  <a:lnTo>
                    <a:pt x="2096" y="1798"/>
                  </a:lnTo>
                  <a:cubicBezTo>
                    <a:pt x="2049" y="1381"/>
                    <a:pt x="2049" y="858"/>
                    <a:pt x="2108" y="215"/>
                  </a:cubicBezTo>
                  <a:lnTo>
                    <a:pt x="2108" y="215"/>
                  </a:lnTo>
                  <a:cubicBezTo>
                    <a:pt x="2034" y="217"/>
                    <a:pt x="1961" y="218"/>
                    <a:pt x="1887" y="218"/>
                  </a:cubicBezTo>
                  <a:cubicBezTo>
                    <a:pt x="1249" y="218"/>
                    <a:pt x="620" y="128"/>
                    <a:pt x="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46"/>
            <p:cNvSpPr/>
            <p:nvPr/>
          </p:nvSpPr>
          <p:spPr>
            <a:xfrm>
              <a:off x="5942700" y="2524850"/>
              <a:ext cx="150625" cy="55375"/>
            </a:xfrm>
            <a:custGeom>
              <a:avLst/>
              <a:gdLst/>
              <a:ahLst/>
              <a:cxnLst/>
              <a:rect l="l" t="t" r="r" b="b"/>
              <a:pathLst>
                <a:path w="6025" h="2215" extrusionOk="0">
                  <a:moveTo>
                    <a:pt x="369" y="0"/>
                  </a:moveTo>
                  <a:cubicBezTo>
                    <a:pt x="369" y="0"/>
                    <a:pt x="191" y="298"/>
                    <a:pt x="96" y="727"/>
                  </a:cubicBezTo>
                  <a:cubicBezTo>
                    <a:pt x="60" y="869"/>
                    <a:pt x="36" y="1036"/>
                    <a:pt x="12" y="1203"/>
                  </a:cubicBezTo>
                  <a:cubicBezTo>
                    <a:pt x="0" y="1441"/>
                    <a:pt x="12" y="1667"/>
                    <a:pt x="72" y="1881"/>
                  </a:cubicBezTo>
                  <a:cubicBezTo>
                    <a:pt x="119" y="2084"/>
                    <a:pt x="310" y="2215"/>
                    <a:pt x="524" y="2215"/>
                  </a:cubicBezTo>
                  <a:lnTo>
                    <a:pt x="5430" y="2215"/>
                  </a:lnTo>
                  <a:cubicBezTo>
                    <a:pt x="5703" y="2215"/>
                    <a:pt x="5942" y="2024"/>
                    <a:pt x="5965" y="1739"/>
                  </a:cubicBezTo>
                  <a:lnTo>
                    <a:pt x="5965" y="1727"/>
                  </a:lnTo>
                  <a:cubicBezTo>
                    <a:pt x="6025" y="1203"/>
                    <a:pt x="5870" y="429"/>
                    <a:pt x="4382" y="334"/>
                  </a:cubicBezTo>
                  <a:lnTo>
                    <a:pt x="4346" y="334"/>
                  </a:lnTo>
                  <a:cubicBezTo>
                    <a:pt x="4298" y="330"/>
                    <a:pt x="4250" y="329"/>
                    <a:pt x="4203" y="329"/>
                  </a:cubicBezTo>
                  <a:cubicBezTo>
                    <a:pt x="4072" y="329"/>
                    <a:pt x="3941" y="340"/>
                    <a:pt x="3810" y="357"/>
                  </a:cubicBezTo>
                  <a:cubicBezTo>
                    <a:pt x="3739" y="357"/>
                    <a:pt x="3657" y="363"/>
                    <a:pt x="3568" y="363"/>
                  </a:cubicBezTo>
                  <a:cubicBezTo>
                    <a:pt x="3523" y="363"/>
                    <a:pt x="3477" y="361"/>
                    <a:pt x="3429" y="357"/>
                  </a:cubicBezTo>
                  <a:cubicBezTo>
                    <a:pt x="3263" y="357"/>
                    <a:pt x="3084" y="322"/>
                    <a:pt x="2905" y="298"/>
                  </a:cubicBezTo>
                  <a:cubicBezTo>
                    <a:pt x="2691" y="238"/>
                    <a:pt x="2513" y="143"/>
                    <a:pt x="24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46"/>
            <p:cNvSpPr/>
            <p:nvPr/>
          </p:nvSpPr>
          <p:spPr>
            <a:xfrm>
              <a:off x="5691475" y="2454900"/>
              <a:ext cx="89925" cy="125625"/>
            </a:xfrm>
            <a:custGeom>
              <a:avLst/>
              <a:gdLst/>
              <a:ahLst/>
              <a:cxnLst/>
              <a:rect l="l" t="t" r="r" b="b"/>
              <a:pathLst>
                <a:path w="3597" h="5025" extrusionOk="0">
                  <a:moveTo>
                    <a:pt x="643" y="0"/>
                  </a:moveTo>
                  <a:lnTo>
                    <a:pt x="643" y="0"/>
                  </a:lnTo>
                  <a:cubicBezTo>
                    <a:pt x="631" y="0"/>
                    <a:pt x="620" y="12"/>
                    <a:pt x="596" y="24"/>
                  </a:cubicBezTo>
                  <a:cubicBezTo>
                    <a:pt x="0" y="369"/>
                    <a:pt x="215" y="2405"/>
                    <a:pt x="215" y="2405"/>
                  </a:cubicBezTo>
                  <a:cubicBezTo>
                    <a:pt x="119" y="3751"/>
                    <a:pt x="203" y="4418"/>
                    <a:pt x="286" y="4739"/>
                  </a:cubicBezTo>
                  <a:cubicBezTo>
                    <a:pt x="346" y="4906"/>
                    <a:pt x="500" y="5025"/>
                    <a:pt x="679" y="5025"/>
                  </a:cubicBezTo>
                  <a:lnTo>
                    <a:pt x="3215" y="5025"/>
                  </a:lnTo>
                  <a:cubicBezTo>
                    <a:pt x="3429" y="5025"/>
                    <a:pt x="3596" y="4858"/>
                    <a:pt x="3596" y="4656"/>
                  </a:cubicBezTo>
                  <a:cubicBezTo>
                    <a:pt x="3596" y="4287"/>
                    <a:pt x="3513" y="3989"/>
                    <a:pt x="3394" y="3751"/>
                  </a:cubicBezTo>
                  <a:cubicBezTo>
                    <a:pt x="3310" y="3548"/>
                    <a:pt x="3191" y="3394"/>
                    <a:pt x="3084" y="3286"/>
                  </a:cubicBezTo>
                  <a:cubicBezTo>
                    <a:pt x="2977" y="3167"/>
                    <a:pt x="2834" y="3072"/>
                    <a:pt x="2703" y="3001"/>
                  </a:cubicBezTo>
                  <a:cubicBezTo>
                    <a:pt x="2679" y="2989"/>
                    <a:pt x="2656" y="2977"/>
                    <a:pt x="2644" y="2977"/>
                  </a:cubicBezTo>
                  <a:cubicBezTo>
                    <a:pt x="2382" y="2822"/>
                    <a:pt x="2263" y="2644"/>
                    <a:pt x="2203" y="2453"/>
                  </a:cubicBezTo>
                  <a:cubicBezTo>
                    <a:pt x="2144" y="2274"/>
                    <a:pt x="2167" y="2084"/>
                    <a:pt x="2179" y="1941"/>
                  </a:cubicBezTo>
                  <a:cubicBezTo>
                    <a:pt x="2203" y="1810"/>
                    <a:pt x="2239" y="1739"/>
                    <a:pt x="2239" y="1739"/>
                  </a:cubicBezTo>
                  <a:lnTo>
                    <a:pt x="1536" y="1739"/>
                  </a:lnTo>
                  <a:cubicBezTo>
                    <a:pt x="989" y="1739"/>
                    <a:pt x="572" y="1274"/>
                    <a:pt x="596" y="739"/>
                  </a:cubicBezTo>
                  <a:lnTo>
                    <a:pt x="6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6"/>
            <p:cNvSpPr/>
            <p:nvPr/>
          </p:nvSpPr>
          <p:spPr>
            <a:xfrm>
              <a:off x="5915300" y="1348450"/>
              <a:ext cx="114025" cy="209050"/>
            </a:xfrm>
            <a:custGeom>
              <a:avLst/>
              <a:gdLst/>
              <a:ahLst/>
              <a:cxnLst/>
              <a:rect l="l" t="t" r="r" b="b"/>
              <a:pathLst>
                <a:path w="4561" h="8362" extrusionOk="0">
                  <a:moveTo>
                    <a:pt x="1138" y="0"/>
                  </a:moveTo>
                  <a:cubicBezTo>
                    <a:pt x="950" y="0"/>
                    <a:pt x="769" y="59"/>
                    <a:pt x="596" y="181"/>
                  </a:cubicBezTo>
                  <a:cubicBezTo>
                    <a:pt x="180" y="479"/>
                    <a:pt x="1" y="1003"/>
                    <a:pt x="84" y="1491"/>
                  </a:cubicBezTo>
                  <a:cubicBezTo>
                    <a:pt x="299" y="2610"/>
                    <a:pt x="680" y="5182"/>
                    <a:pt x="2025" y="7778"/>
                  </a:cubicBezTo>
                  <a:lnTo>
                    <a:pt x="2061" y="7861"/>
                  </a:lnTo>
                  <a:lnTo>
                    <a:pt x="2335" y="8361"/>
                  </a:lnTo>
                  <a:cubicBezTo>
                    <a:pt x="2335" y="8361"/>
                    <a:pt x="2620" y="7016"/>
                    <a:pt x="4561" y="6230"/>
                  </a:cubicBezTo>
                  <a:cubicBezTo>
                    <a:pt x="4525" y="6039"/>
                    <a:pt x="4478" y="5825"/>
                    <a:pt x="4430" y="5599"/>
                  </a:cubicBezTo>
                  <a:cubicBezTo>
                    <a:pt x="4109" y="4242"/>
                    <a:pt x="3549" y="2420"/>
                    <a:pt x="2763" y="1182"/>
                  </a:cubicBezTo>
                  <a:cubicBezTo>
                    <a:pt x="2739" y="1134"/>
                    <a:pt x="2704" y="1110"/>
                    <a:pt x="2680" y="1063"/>
                  </a:cubicBezTo>
                  <a:cubicBezTo>
                    <a:pt x="2127" y="373"/>
                    <a:pt x="1610" y="0"/>
                    <a:pt x="11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6"/>
            <p:cNvSpPr/>
            <p:nvPr/>
          </p:nvSpPr>
          <p:spPr>
            <a:xfrm>
              <a:off x="5966800" y="1488400"/>
              <a:ext cx="62525" cy="69100"/>
            </a:xfrm>
            <a:custGeom>
              <a:avLst/>
              <a:gdLst/>
              <a:ahLst/>
              <a:cxnLst/>
              <a:rect l="l" t="t" r="r" b="b"/>
              <a:pathLst>
                <a:path w="2501" h="2764" extrusionOk="0">
                  <a:moveTo>
                    <a:pt x="2358" y="1"/>
                  </a:moveTo>
                  <a:cubicBezTo>
                    <a:pt x="1310" y="453"/>
                    <a:pt x="453" y="1239"/>
                    <a:pt x="1" y="2263"/>
                  </a:cubicBezTo>
                  <a:lnTo>
                    <a:pt x="275" y="2763"/>
                  </a:lnTo>
                  <a:cubicBezTo>
                    <a:pt x="275" y="2763"/>
                    <a:pt x="560" y="1418"/>
                    <a:pt x="2501" y="632"/>
                  </a:cubicBezTo>
                  <a:cubicBezTo>
                    <a:pt x="2465" y="441"/>
                    <a:pt x="2418" y="227"/>
                    <a:pt x="235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6"/>
            <p:cNvSpPr/>
            <p:nvPr/>
          </p:nvSpPr>
          <p:spPr>
            <a:xfrm>
              <a:off x="5966200" y="1543175"/>
              <a:ext cx="7775" cy="14325"/>
            </a:xfrm>
            <a:custGeom>
              <a:avLst/>
              <a:gdLst/>
              <a:ahLst/>
              <a:cxnLst/>
              <a:rect l="l" t="t" r="r" b="b"/>
              <a:pathLst>
                <a:path w="311" h="573" extrusionOk="0">
                  <a:moveTo>
                    <a:pt x="1" y="1"/>
                  </a:moveTo>
                  <a:cubicBezTo>
                    <a:pt x="41" y="91"/>
                    <a:pt x="73" y="165"/>
                    <a:pt x="132" y="243"/>
                  </a:cubicBezTo>
                  <a:lnTo>
                    <a:pt x="132" y="243"/>
                  </a:lnTo>
                  <a:lnTo>
                    <a:pt x="1" y="1"/>
                  </a:lnTo>
                  <a:close/>
                  <a:moveTo>
                    <a:pt x="132" y="243"/>
                  </a:moveTo>
                  <a:lnTo>
                    <a:pt x="195" y="359"/>
                  </a:lnTo>
                  <a:lnTo>
                    <a:pt x="195" y="359"/>
                  </a:lnTo>
                  <a:cubicBezTo>
                    <a:pt x="185" y="336"/>
                    <a:pt x="176" y="312"/>
                    <a:pt x="168" y="286"/>
                  </a:cubicBezTo>
                  <a:cubicBezTo>
                    <a:pt x="155" y="272"/>
                    <a:pt x="143" y="257"/>
                    <a:pt x="132" y="243"/>
                  </a:cubicBezTo>
                  <a:close/>
                  <a:moveTo>
                    <a:pt x="195" y="359"/>
                  </a:moveTo>
                  <a:cubicBezTo>
                    <a:pt x="226" y="433"/>
                    <a:pt x="265" y="499"/>
                    <a:pt x="310" y="572"/>
                  </a:cubicBezTo>
                  <a:lnTo>
                    <a:pt x="195" y="359"/>
                  </a:lnTo>
                  <a:close/>
                </a:path>
              </a:pathLst>
            </a:custGeom>
            <a:solidFill>
              <a:srgbClr val="D41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46"/>
            <p:cNvSpPr/>
            <p:nvPr/>
          </p:nvSpPr>
          <p:spPr>
            <a:xfrm>
              <a:off x="5973350" y="1504475"/>
              <a:ext cx="166725" cy="96650"/>
            </a:xfrm>
            <a:custGeom>
              <a:avLst/>
              <a:gdLst/>
              <a:ahLst/>
              <a:cxnLst/>
              <a:rect l="l" t="t" r="r" b="b"/>
              <a:pathLst>
                <a:path w="6669" h="3866" extrusionOk="0">
                  <a:moveTo>
                    <a:pt x="2227" y="1"/>
                  </a:moveTo>
                  <a:cubicBezTo>
                    <a:pt x="274" y="775"/>
                    <a:pt x="1" y="2132"/>
                    <a:pt x="1" y="2132"/>
                  </a:cubicBezTo>
                  <a:cubicBezTo>
                    <a:pt x="239" y="2549"/>
                    <a:pt x="501" y="2965"/>
                    <a:pt x="798" y="3370"/>
                  </a:cubicBezTo>
                  <a:cubicBezTo>
                    <a:pt x="1043" y="3689"/>
                    <a:pt x="1411" y="3866"/>
                    <a:pt x="1801" y="3866"/>
                  </a:cubicBezTo>
                  <a:cubicBezTo>
                    <a:pt x="1848" y="3866"/>
                    <a:pt x="1894" y="3863"/>
                    <a:pt x="1941" y="3858"/>
                  </a:cubicBezTo>
                  <a:cubicBezTo>
                    <a:pt x="2703" y="3763"/>
                    <a:pt x="5037" y="2596"/>
                    <a:pt x="6668" y="1501"/>
                  </a:cubicBezTo>
                  <a:lnTo>
                    <a:pt x="5882" y="489"/>
                  </a:lnTo>
                  <a:cubicBezTo>
                    <a:pt x="5204" y="596"/>
                    <a:pt x="2822" y="1060"/>
                    <a:pt x="2465" y="1215"/>
                  </a:cubicBezTo>
                  <a:cubicBezTo>
                    <a:pt x="2465" y="1215"/>
                    <a:pt x="2394" y="727"/>
                    <a:pt x="2227" y="1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46"/>
            <p:cNvSpPr/>
            <p:nvPr/>
          </p:nvSpPr>
          <p:spPr>
            <a:xfrm>
              <a:off x="5742675" y="1333025"/>
              <a:ext cx="267325" cy="470325"/>
            </a:xfrm>
            <a:custGeom>
              <a:avLst/>
              <a:gdLst/>
              <a:ahLst/>
              <a:cxnLst/>
              <a:rect l="l" t="t" r="r" b="b"/>
              <a:pathLst>
                <a:path w="10693" h="18813" extrusionOk="0">
                  <a:moveTo>
                    <a:pt x="4822" y="1"/>
                  </a:moveTo>
                  <a:cubicBezTo>
                    <a:pt x="4227" y="1"/>
                    <a:pt x="3644" y="48"/>
                    <a:pt x="3060" y="132"/>
                  </a:cubicBezTo>
                  <a:cubicBezTo>
                    <a:pt x="2810" y="156"/>
                    <a:pt x="2513" y="203"/>
                    <a:pt x="2203" y="251"/>
                  </a:cubicBezTo>
                  <a:cubicBezTo>
                    <a:pt x="2143" y="263"/>
                    <a:pt x="2096" y="263"/>
                    <a:pt x="2036" y="287"/>
                  </a:cubicBezTo>
                  <a:cubicBezTo>
                    <a:pt x="1762" y="322"/>
                    <a:pt x="1500" y="370"/>
                    <a:pt x="1274" y="429"/>
                  </a:cubicBezTo>
                  <a:cubicBezTo>
                    <a:pt x="691" y="1453"/>
                    <a:pt x="572" y="2132"/>
                    <a:pt x="0" y="3156"/>
                  </a:cubicBezTo>
                  <a:cubicBezTo>
                    <a:pt x="310" y="4347"/>
                    <a:pt x="536" y="5609"/>
                    <a:pt x="691" y="6811"/>
                  </a:cubicBezTo>
                  <a:cubicBezTo>
                    <a:pt x="1096" y="10026"/>
                    <a:pt x="1024" y="12848"/>
                    <a:pt x="1024" y="12848"/>
                  </a:cubicBezTo>
                  <a:lnTo>
                    <a:pt x="596" y="18813"/>
                  </a:lnTo>
                  <a:lnTo>
                    <a:pt x="10692" y="18813"/>
                  </a:lnTo>
                  <a:lnTo>
                    <a:pt x="9347" y="13038"/>
                  </a:lnTo>
                  <a:cubicBezTo>
                    <a:pt x="9168" y="12264"/>
                    <a:pt x="9073" y="11478"/>
                    <a:pt x="9085" y="10669"/>
                  </a:cubicBezTo>
                  <a:cubicBezTo>
                    <a:pt x="9168" y="6918"/>
                    <a:pt x="9406" y="1572"/>
                    <a:pt x="8525" y="763"/>
                  </a:cubicBezTo>
                  <a:cubicBezTo>
                    <a:pt x="8239" y="620"/>
                    <a:pt x="7942" y="489"/>
                    <a:pt x="7632" y="406"/>
                  </a:cubicBezTo>
                  <a:cubicBezTo>
                    <a:pt x="7573" y="382"/>
                    <a:pt x="7525" y="370"/>
                    <a:pt x="7466" y="346"/>
                  </a:cubicBezTo>
                  <a:cubicBezTo>
                    <a:pt x="7299" y="298"/>
                    <a:pt x="7120" y="239"/>
                    <a:pt x="6965" y="203"/>
                  </a:cubicBezTo>
                  <a:cubicBezTo>
                    <a:pt x="6811" y="179"/>
                    <a:pt x="6644" y="144"/>
                    <a:pt x="6501" y="120"/>
                  </a:cubicBezTo>
                  <a:lnTo>
                    <a:pt x="6192" y="72"/>
                  </a:lnTo>
                  <a:lnTo>
                    <a:pt x="5811" y="48"/>
                  </a:lnTo>
                  <a:cubicBezTo>
                    <a:pt x="5477" y="13"/>
                    <a:pt x="5144" y="1"/>
                    <a:pt x="48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6"/>
            <p:cNvSpPr/>
            <p:nvPr/>
          </p:nvSpPr>
          <p:spPr>
            <a:xfrm>
              <a:off x="5896550" y="1377375"/>
              <a:ext cx="28300" cy="26000"/>
            </a:xfrm>
            <a:custGeom>
              <a:avLst/>
              <a:gdLst/>
              <a:ahLst/>
              <a:cxnLst/>
              <a:rect l="l" t="t" r="r" b="b"/>
              <a:pathLst>
                <a:path w="1132" h="1040" extrusionOk="0">
                  <a:moveTo>
                    <a:pt x="710" y="115"/>
                  </a:moveTo>
                  <a:cubicBezTo>
                    <a:pt x="723" y="115"/>
                    <a:pt x="736" y="117"/>
                    <a:pt x="751" y="120"/>
                  </a:cubicBezTo>
                  <a:cubicBezTo>
                    <a:pt x="822" y="120"/>
                    <a:pt x="846" y="191"/>
                    <a:pt x="834" y="263"/>
                  </a:cubicBezTo>
                  <a:cubicBezTo>
                    <a:pt x="822" y="322"/>
                    <a:pt x="787" y="370"/>
                    <a:pt x="751" y="418"/>
                  </a:cubicBezTo>
                  <a:cubicBezTo>
                    <a:pt x="715" y="429"/>
                    <a:pt x="703" y="453"/>
                    <a:pt x="691" y="477"/>
                  </a:cubicBezTo>
                  <a:cubicBezTo>
                    <a:pt x="656" y="441"/>
                    <a:pt x="608" y="418"/>
                    <a:pt x="572" y="418"/>
                  </a:cubicBezTo>
                  <a:cubicBezTo>
                    <a:pt x="572" y="394"/>
                    <a:pt x="572" y="382"/>
                    <a:pt x="549" y="370"/>
                  </a:cubicBezTo>
                  <a:cubicBezTo>
                    <a:pt x="538" y="262"/>
                    <a:pt x="586" y="115"/>
                    <a:pt x="710" y="115"/>
                  </a:cubicBezTo>
                  <a:close/>
                  <a:moveTo>
                    <a:pt x="249" y="166"/>
                  </a:moveTo>
                  <a:cubicBezTo>
                    <a:pt x="271" y="166"/>
                    <a:pt x="292" y="170"/>
                    <a:pt x="310" y="179"/>
                  </a:cubicBezTo>
                  <a:cubicBezTo>
                    <a:pt x="406" y="203"/>
                    <a:pt x="453" y="298"/>
                    <a:pt x="477" y="370"/>
                  </a:cubicBezTo>
                  <a:lnTo>
                    <a:pt x="477" y="382"/>
                  </a:lnTo>
                  <a:lnTo>
                    <a:pt x="477" y="394"/>
                  </a:lnTo>
                  <a:lnTo>
                    <a:pt x="477" y="418"/>
                  </a:lnTo>
                  <a:lnTo>
                    <a:pt x="465" y="429"/>
                  </a:lnTo>
                  <a:cubicBezTo>
                    <a:pt x="453" y="441"/>
                    <a:pt x="429" y="477"/>
                    <a:pt x="418" y="501"/>
                  </a:cubicBezTo>
                  <a:lnTo>
                    <a:pt x="418" y="513"/>
                  </a:lnTo>
                  <a:lnTo>
                    <a:pt x="418" y="525"/>
                  </a:lnTo>
                  <a:cubicBezTo>
                    <a:pt x="398" y="531"/>
                    <a:pt x="379" y="534"/>
                    <a:pt x="360" y="534"/>
                  </a:cubicBezTo>
                  <a:cubicBezTo>
                    <a:pt x="313" y="534"/>
                    <a:pt x="270" y="515"/>
                    <a:pt x="227" y="489"/>
                  </a:cubicBezTo>
                  <a:cubicBezTo>
                    <a:pt x="156" y="453"/>
                    <a:pt x="96" y="358"/>
                    <a:pt x="120" y="263"/>
                  </a:cubicBezTo>
                  <a:cubicBezTo>
                    <a:pt x="129" y="201"/>
                    <a:pt x="189" y="166"/>
                    <a:pt x="249" y="166"/>
                  </a:cubicBezTo>
                  <a:close/>
                  <a:moveTo>
                    <a:pt x="871" y="456"/>
                  </a:moveTo>
                  <a:cubicBezTo>
                    <a:pt x="894" y="456"/>
                    <a:pt x="918" y="459"/>
                    <a:pt x="941" y="465"/>
                  </a:cubicBezTo>
                  <a:cubicBezTo>
                    <a:pt x="1001" y="501"/>
                    <a:pt x="1025" y="596"/>
                    <a:pt x="1001" y="668"/>
                  </a:cubicBezTo>
                  <a:cubicBezTo>
                    <a:pt x="965" y="739"/>
                    <a:pt x="894" y="787"/>
                    <a:pt x="822" y="787"/>
                  </a:cubicBezTo>
                  <a:cubicBezTo>
                    <a:pt x="751" y="787"/>
                    <a:pt x="668" y="739"/>
                    <a:pt x="632" y="668"/>
                  </a:cubicBezTo>
                  <a:cubicBezTo>
                    <a:pt x="668" y="632"/>
                    <a:pt x="691" y="596"/>
                    <a:pt x="703" y="548"/>
                  </a:cubicBezTo>
                  <a:cubicBezTo>
                    <a:pt x="715" y="548"/>
                    <a:pt x="727" y="548"/>
                    <a:pt x="727" y="525"/>
                  </a:cubicBezTo>
                  <a:cubicBezTo>
                    <a:pt x="763" y="513"/>
                    <a:pt x="775" y="489"/>
                    <a:pt x="810" y="465"/>
                  </a:cubicBezTo>
                  <a:cubicBezTo>
                    <a:pt x="828" y="459"/>
                    <a:pt x="849" y="456"/>
                    <a:pt x="871" y="456"/>
                  </a:cubicBezTo>
                  <a:close/>
                  <a:moveTo>
                    <a:pt x="477" y="632"/>
                  </a:moveTo>
                  <a:cubicBezTo>
                    <a:pt x="489" y="668"/>
                    <a:pt x="525" y="679"/>
                    <a:pt x="549" y="679"/>
                  </a:cubicBezTo>
                  <a:cubicBezTo>
                    <a:pt x="608" y="751"/>
                    <a:pt x="596" y="858"/>
                    <a:pt x="537" y="918"/>
                  </a:cubicBezTo>
                  <a:cubicBezTo>
                    <a:pt x="508" y="946"/>
                    <a:pt x="475" y="958"/>
                    <a:pt x="441" y="958"/>
                  </a:cubicBezTo>
                  <a:cubicBezTo>
                    <a:pt x="404" y="958"/>
                    <a:pt x="366" y="943"/>
                    <a:pt x="334" y="918"/>
                  </a:cubicBezTo>
                  <a:cubicBezTo>
                    <a:pt x="275" y="870"/>
                    <a:pt x="251" y="787"/>
                    <a:pt x="287" y="727"/>
                  </a:cubicBezTo>
                  <a:cubicBezTo>
                    <a:pt x="310" y="679"/>
                    <a:pt x="358" y="644"/>
                    <a:pt x="418" y="632"/>
                  </a:cubicBezTo>
                  <a:close/>
                  <a:moveTo>
                    <a:pt x="703" y="1"/>
                  </a:moveTo>
                  <a:cubicBezTo>
                    <a:pt x="626" y="1"/>
                    <a:pt x="559" y="44"/>
                    <a:pt x="513" y="108"/>
                  </a:cubicBezTo>
                  <a:cubicBezTo>
                    <a:pt x="489" y="132"/>
                    <a:pt x="477" y="156"/>
                    <a:pt x="477" y="191"/>
                  </a:cubicBezTo>
                  <a:cubicBezTo>
                    <a:pt x="453" y="144"/>
                    <a:pt x="394" y="96"/>
                    <a:pt x="334" y="84"/>
                  </a:cubicBezTo>
                  <a:cubicBezTo>
                    <a:pt x="311" y="79"/>
                    <a:pt x="287" y="77"/>
                    <a:pt x="265" y="77"/>
                  </a:cubicBezTo>
                  <a:cubicBezTo>
                    <a:pt x="171" y="77"/>
                    <a:pt x="87" y="117"/>
                    <a:pt x="48" y="203"/>
                  </a:cubicBezTo>
                  <a:cubicBezTo>
                    <a:pt x="1" y="322"/>
                    <a:pt x="60" y="477"/>
                    <a:pt x="156" y="548"/>
                  </a:cubicBezTo>
                  <a:cubicBezTo>
                    <a:pt x="179" y="572"/>
                    <a:pt x="227" y="596"/>
                    <a:pt x="251" y="608"/>
                  </a:cubicBezTo>
                  <a:cubicBezTo>
                    <a:pt x="239" y="620"/>
                    <a:pt x="227" y="632"/>
                    <a:pt x="215" y="668"/>
                  </a:cubicBezTo>
                  <a:cubicBezTo>
                    <a:pt x="132" y="775"/>
                    <a:pt x="179" y="906"/>
                    <a:pt x="275" y="977"/>
                  </a:cubicBezTo>
                  <a:cubicBezTo>
                    <a:pt x="319" y="1015"/>
                    <a:pt x="384" y="1040"/>
                    <a:pt x="448" y="1040"/>
                  </a:cubicBezTo>
                  <a:cubicBezTo>
                    <a:pt x="503" y="1040"/>
                    <a:pt x="557" y="1021"/>
                    <a:pt x="596" y="977"/>
                  </a:cubicBezTo>
                  <a:cubicBezTo>
                    <a:pt x="644" y="929"/>
                    <a:pt x="668" y="870"/>
                    <a:pt x="691" y="799"/>
                  </a:cubicBezTo>
                  <a:cubicBezTo>
                    <a:pt x="727" y="834"/>
                    <a:pt x="787" y="846"/>
                    <a:pt x="846" y="846"/>
                  </a:cubicBezTo>
                  <a:cubicBezTo>
                    <a:pt x="965" y="846"/>
                    <a:pt x="1084" y="751"/>
                    <a:pt x="1108" y="632"/>
                  </a:cubicBezTo>
                  <a:cubicBezTo>
                    <a:pt x="1132" y="537"/>
                    <a:pt x="1072" y="394"/>
                    <a:pt x="953" y="358"/>
                  </a:cubicBezTo>
                  <a:cubicBezTo>
                    <a:pt x="930" y="334"/>
                    <a:pt x="906" y="334"/>
                    <a:pt x="882" y="334"/>
                  </a:cubicBezTo>
                  <a:cubicBezTo>
                    <a:pt x="894" y="310"/>
                    <a:pt x="906" y="263"/>
                    <a:pt x="930" y="215"/>
                  </a:cubicBezTo>
                  <a:cubicBezTo>
                    <a:pt x="941" y="144"/>
                    <a:pt x="882" y="37"/>
                    <a:pt x="775" y="13"/>
                  </a:cubicBezTo>
                  <a:cubicBezTo>
                    <a:pt x="750" y="5"/>
                    <a:pt x="726" y="1"/>
                    <a:pt x="7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6"/>
            <p:cNvSpPr/>
            <p:nvPr/>
          </p:nvSpPr>
          <p:spPr>
            <a:xfrm>
              <a:off x="5931075" y="1357725"/>
              <a:ext cx="28325" cy="25900"/>
            </a:xfrm>
            <a:custGeom>
              <a:avLst/>
              <a:gdLst/>
              <a:ahLst/>
              <a:cxnLst/>
              <a:rect l="l" t="t" r="r" b="b"/>
              <a:pathLst>
                <a:path w="1133" h="1036" extrusionOk="0">
                  <a:moveTo>
                    <a:pt x="710" y="91"/>
                  </a:moveTo>
                  <a:cubicBezTo>
                    <a:pt x="723" y="91"/>
                    <a:pt x="737" y="93"/>
                    <a:pt x="751" y="96"/>
                  </a:cubicBezTo>
                  <a:cubicBezTo>
                    <a:pt x="822" y="96"/>
                    <a:pt x="858" y="168"/>
                    <a:pt x="834" y="251"/>
                  </a:cubicBezTo>
                  <a:cubicBezTo>
                    <a:pt x="822" y="311"/>
                    <a:pt x="799" y="346"/>
                    <a:pt x="751" y="394"/>
                  </a:cubicBezTo>
                  <a:cubicBezTo>
                    <a:pt x="715" y="406"/>
                    <a:pt x="703" y="442"/>
                    <a:pt x="692" y="453"/>
                  </a:cubicBezTo>
                  <a:cubicBezTo>
                    <a:pt x="656" y="430"/>
                    <a:pt x="620" y="394"/>
                    <a:pt x="572" y="394"/>
                  </a:cubicBezTo>
                  <a:cubicBezTo>
                    <a:pt x="572" y="382"/>
                    <a:pt x="572" y="370"/>
                    <a:pt x="561" y="346"/>
                  </a:cubicBezTo>
                  <a:cubicBezTo>
                    <a:pt x="539" y="238"/>
                    <a:pt x="586" y="91"/>
                    <a:pt x="710" y="91"/>
                  </a:cubicBezTo>
                  <a:close/>
                  <a:moveTo>
                    <a:pt x="258" y="142"/>
                  </a:moveTo>
                  <a:cubicBezTo>
                    <a:pt x="279" y="142"/>
                    <a:pt x="301" y="147"/>
                    <a:pt x="322" y="156"/>
                  </a:cubicBezTo>
                  <a:cubicBezTo>
                    <a:pt x="406" y="191"/>
                    <a:pt x="453" y="275"/>
                    <a:pt x="477" y="346"/>
                  </a:cubicBezTo>
                  <a:lnTo>
                    <a:pt x="477" y="370"/>
                  </a:lnTo>
                  <a:lnTo>
                    <a:pt x="477" y="382"/>
                  </a:lnTo>
                  <a:lnTo>
                    <a:pt x="477" y="394"/>
                  </a:lnTo>
                  <a:lnTo>
                    <a:pt x="465" y="406"/>
                  </a:lnTo>
                  <a:cubicBezTo>
                    <a:pt x="453" y="418"/>
                    <a:pt x="441" y="453"/>
                    <a:pt x="418" y="489"/>
                  </a:cubicBezTo>
                  <a:lnTo>
                    <a:pt x="418" y="501"/>
                  </a:lnTo>
                  <a:lnTo>
                    <a:pt x="418" y="513"/>
                  </a:lnTo>
                  <a:cubicBezTo>
                    <a:pt x="401" y="516"/>
                    <a:pt x="385" y="517"/>
                    <a:pt x="369" y="517"/>
                  </a:cubicBezTo>
                  <a:cubicBezTo>
                    <a:pt x="318" y="517"/>
                    <a:pt x="273" y="502"/>
                    <a:pt x="227" y="465"/>
                  </a:cubicBezTo>
                  <a:cubicBezTo>
                    <a:pt x="156" y="442"/>
                    <a:pt x="108" y="346"/>
                    <a:pt x="120" y="251"/>
                  </a:cubicBezTo>
                  <a:cubicBezTo>
                    <a:pt x="138" y="180"/>
                    <a:pt x="195" y="142"/>
                    <a:pt x="258" y="142"/>
                  </a:cubicBezTo>
                  <a:close/>
                  <a:moveTo>
                    <a:pt x="892" y="444"/>
                  </a:moveTo>
                  <a:cubicBezTo>
                    <a:pt x="915" y="444"/>
                    <a:pt x="936" y="447"/>
                    <a:pt x="953" y="453"/>
                  </a:cubicBezTo>
                  <a:cubicBezTo>
                    <a:pt x="1001" y="489"/>
                    <a:pt x="1037" y="572"/>
                    <a:pt x="1013" y="644"/>
                  </a:cubicBezTo>
                  <a:cubicBezTo>
                    <a:pt x="989" y="715"/>
                    <a:pt x="918" y="763"/>
                    <a:pt x="834" y="763"/>
                  </a:cubicBezTo>
                  <a:cubicBezTo>
                    <a:pt x="763" y="763"/>
                    <a:pt x="692" y="715"/>
                    <a:pt x="644" y="644"/>
                  </a:cubicBezTo>
                  <a:cubicBezTo>
                    <a:pt x="692" y="620"/>
                    <a:pt x="703" y="572"/>
                    <a:pt x="715" y="525"/>
                  </a:cubicBezTo>
                  <a:cubicBezTo>
                    <a:pt x="739" y="525"/>
                    <a:pt x="751" y="525"/>
                    <a:pt x="751" y="513"/>
                  </a:cubicBezTo>
                  <a:cubicBezTo>
                    <a:pt x="775" y="501"/>
                    <a:pt x="799" y="465"/>
                    <a:pt x="822" y="453"/>
                  </a:cubicBezTo>
                  <a:cubicBezTo>
                    <a:pt x="846" y="447"/>
                    <a:pt x="870" y="444"/>
                    <a:pt x="892" y="444"/>
                  </a:cubicBezTo>
                  <a:close/>
                  <a:moveTo>
                    <a:pt x="477" y="620"/>
                  </a:moveTo>
                  <a:cubicBezTo>
                    <a:pt x="501" y="644"/>
                    <a:pt x="525" y="668"/>
                    <a:pt x="561" y="668"/>
                  </a:cubicBezTo>
                  <a:cubicBezTo>
                    <a:pt x="561" y="668"/>
                    <a:pt x="561" y="668"/>
                    <a:pt x="561" y="668"/>
                  </a:cubicBezTo>
                  <a:lnTo>
                    <a:pt x="561" y="668"/>
                  </a:lnTo>
                  <a:cubicBezTo>
                    <a:pt x="561" y="674"/>
                    <a:pt x="564" y="677"/>
                    <a:pt x="565" y="677"/>
                  </a:cubicBezTo>
                  <a:cubicBezTo>
                    <a:pt x="566" y="677"/>
                    <a:pt x="566" y="676"/>
                    <a:pt x="565" y="674"/>
                  </a:cubicBezTo>
                  <a:lnTo>
                    <a:pt x="565" y="674"/>
                  </a:lnTo>
                  <a:cubicBezTo>
                    <a:pt x="619" y="745"/>
                    <a:pt x="595" y="848"/>
                    <a:pt x="537" y="906"/>
                  </a:cubicBezTo>
                  <a:cubicBezTo>
                    <a:pt x="511" y="932"/>
                    <a:pt x="480" y="942"/>
                    <a:pt x="448" y="942"/>
                  </a:cubicBezTo>
                  <a:cubicBezTo>
                    <a:pt x="408" y="942"/>
                    <a:pt x="368" y="926"/>
                    <a:pt x="334" y="906"/>
                  </a:cubicBezTo>
                  <a:cubicBezTo>
                    <a:pt x="275" y="858"/>
                    <a:pt x="263" y="763"/>
                    <a:pt x="287" y="703"/>
                  </a:cubicBezTo>
                  <a:cubicBezTo>
                    <a:pt x="322" y="656"/>
                    <a:pt x="358" y="632"/>
                    <a:pt x="418" y="620"/>
                  </a:cubicBezTo>
                  <a:close/>
                  <a:moveTo>
                    <a:pt x="708" y="1"/>
                  </a:moveTo>
                  <a:cubicBezTo>
                    <a:pt x="633" y="1"/>
                    <a:pt x="559" y="44"/>
                    <a:pt x="513" y="108"/>
                  </a:cubicBezTo>
                  <a:cubicBezTo>
                    <a:pt x="501" y="120"/>
                    <a:pt x="477" y="156"/>
                    <a:pt x="477" y="191"/>
                  </a:cubicBezTo>
                  <a:cubicBezTo>
                    <a:pt x="453" y="144"/>
                    <a:pt x="394" y="96"/>
                    <a:pt x="334" y="84"/>
                  </a:cubicBezTo>
                  <a:cubicBezTo>
                    <a:pt x="308" y="76"/>
                    <a:pt x="282" y="73"/>
                    <a:pt x="256" y="73"/>
                  </a:cubicBezTo>
                  <a:cubicBezTo>
                    <a:pt x="166" y="73"/>
                    <a:pt x="86" y="120"/>
                    <a:pt x="49" y="203"/>
                  </a:cubicBezTo>
                  <a:cubicBezTo>
                    <a:pt x="1" y="322"/>
                    <a:pt x="60" y="465"/>
                    <a:pt x="156" y="549"/>
                  </a:cubicBezTo>
                  <a:cubicBezTo>
                    <a:pt x="180" y="572"/>
                    <a:pt x="227" y="584"/>
                    <a:pt x="263" y="608"/>
                  </a:cubicBezTo>
                  <a:cubicBezTo>
                    <a:pt x="239" y="620"/>
                    <a:pt x="227" y="632"/>
                    <a:pt x="215" y="668"/>
                  </a:cubicBezTo>
                  <a:cubicBezTo>
                    <a:pt x="144" y="763"/>
                    <a:pt x="180" y="906"/>
                    <a:pt x="275" y="977"/>
                  </a:cubicBezTo>
                  <a:cubicBezTo>
                    <a:pt x="318" y="1014"/>
                    <a:pt x="381" y="1035"/>
                    <a:pt x="442" y="1035"/>
                  </a:cubicBezTo>
                  <a:cubicBezTo>
                    <a:pt x="500" y="1035"/>
                    <a:pt x="556" y="1017"/>
                    <a:pt x="596" y="977"/>
                  </a:cubicBezTo>
                  <a:cubicBezTo>
                    <a:pt x="644" y="930"/>
                    <a:pt x="680" y="870"/>
                    <a:pt x="692" y="799"/>
                  </a:cubicBezTo>
                  <a:cubicBezTo>
                    <a:pt x="739" y="823"/>
                    <a:pt x="799" y="846"/>
                    <a:pt x="858" y="846"/>
                  </a:cubicBezTo>
                  <a:cubicBezTo>
                    <a:pt x="977" y="846"/>
                    <a:pt x="1096" y="751"/>
                    <a:pt x="1108" y="632"/>
                  </a:cubicBezTo>
                  <a:cubicBezTo>
                    <a:pt x="1132" y="525"/>
                    <a:pt x="1073" y="394"/>
                    <a:pt x="953" y="346"/>
                  </a:cubicBezTo>
                  <a:cubicBezTo>
                    <a:pt x="930" y="334"/>
                    <a:pt x="918" y="334"/>
                    <a:pt x="882" y="334"/>
                  </a:cubicBezTo>
                  <a:cubicBezTo>
                    <a:pt x="894" y="311"/>
                    <a:pt x="918" y="263"/>
                    <a:pt x="930" y="215"/>
                  </a:cubicBezTo>
                  <a:cubicBezTo>
                    <a:pt x="942" y="120"/>
                    <a:pt x="882" y="25"/>
                    <a:pt x="775" y="13"/>
                  </a:cubicBezTo>
                  <a:cubicBezTo>
                    <a:pt x="753" y="5"/>
                    <a:pt x="731" y="1"/>
                    <a:pt x="70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6"/>
            <p:cNvSpPr/>
            <p:nvPr/>
          </p:nvSpPr>
          <p:spPr>
            <a:xfrm>
              <a:off x="5930500" y="1395950"/>
              <a:ext cx="28300" cy="26075"/>
            </a:xfrm>
            <a:custGeom>
              <a:avLst/>
              <a:gdLst/>
              <a:ahLst/>
              <a:cxnLst/>
              <a:rect l="l" t="t" r="r" b="b"/>
              <a:pathLst>
                <a:path w="1132" h="1043" extrusionOk="0">
                  <a:moveTo>
                    <a:pt x="700" y="110"/>
                  </a:moveTo>
                  <a:cubicBezTo>
                    <a:pt x="712" y="110"/>
                    <a:pt x="725" y="112"/>
                    <a:pt x="738" y="115"/>
                  </a:cubicBezTo>
                  <a:cubicBezTo>
                    <a:pt x="822" y="115"/>
                    <a:pt x="845" y="186"/>
                    <a:pt x="834" y="270"/>
                  </a:cubicBezTo>
                  <a:cubicBezTo>
                    <a:pt x="822" y="329"/>
                    <a:pt x="786" y="365"/>
                    <a:pt x="738" y="413"/>
                  </a:cubicBezTo>
                  <a:cubicBezTo>
                    <a:pt x="715" y="425"/>
                    <a:pt x="703" y="460"/>
                    <a:pt x="679" y="472"/>
                  </a:cubicBezTo>
                  <a:cubicBezTo>
                    <a:pt x="655" y="448"/>
                    <a:pt x="607" y="413"/>
                    <a:pt x="560" y="413"/>
                  </a:cubicBezTo>
                  <a:cubicBezTo>
                    <a:pt x="560" y="401"/>
                    <a:pt x="560" y="389"/>
                    <a:pt x="548" y="365"/>
                  </a:cubicBezTo>
                  <a:cubicBezTo>
                    <a:pt x="537" y="257"/>
                    <a:pt x="585" y="110"/>
                    <a:pt x="700" y="110"/>
                  </a:cubicBezTo>
                  <a:close/>
                  <a:moveTo>
                    <a:pt x="255" y="166"/>
                  </a:moveTo>
                  <a:cubicBezTo>
                    <a:pt x="274" y="166"/>
                    <a:pt x="293" y="169"/>
                    <a:pt x="310" y="175"/>
                  </a:cubicBezTo>
                  <a:cubicBezTo>
                    <a:pt x="405" y="210"/>
                    <a:pt x="441" y="294"/>
                    <a:pt x="476" y="365"/>
                  </a:cubicBezTo>
                  <a:lnTo>
                    <a:pt x="476" y="389"/>
                  </a:lnTo>
                  <a:lnTo>
                    <a:pt x="476" y="401"/>
                  </a:lnTo>
                  <a:lnTo>
                    <a:pt x="476" y="413"/>
                  </a:lnTo>
                  <a:lnTo>
                    <a:pt x="464" y="425"/>
                  </a:lnTo>
                  <a:cubicBezTo>
                    <a:pt x="441" y="448"/>
                    <a:pt x="429" y="472"/>
                    <a:pt x="417" y="508"/>
                  </a:cubicBezTo>
                  <a:lnTo>
                    <a:pt x="417" y="520"/>
                  </a:lnTo>
                  <a:lnTo>
                    <a:pt x="417" y="532"/>
                  </a:lnTo>
                  <a:cubicBezTo>
                    <a:pt x="400" y="535"/>
                    <a:pt x="384" y="536"/>
                    <a:pt x="368" y="536"/>
                  </a:cubicBezTo>
                  <a:cubicBezTo>
                    <a:pt x="317" y="536"/>
                    <a:pt x="272" y="521"/>
                    <a:pt x="226" y="484"/>
                  </a:cubicBezTo>
                  <a:cubicBezTo>
                    <a:pt x="143" y="460"/>
                    <a:pt x="107" y="353"/>
                    <a:pt x="119" y="270"/>
                  </a:cubicBezTo>
                  <a:cubicBezTo>
                    <a:pt x="128" y="197"/>
                    <a:pt x="193" y="166"/>
                    <a:pt x="255" y="166"/>
                  </a:cubicBezTo>
                  <a:close/>
                  <a:moveTo>
                    <a:pt x="883" y="463"/>
                  </a:moveTo>
                  <a:cubicBezTo>
                    <a:pt x="905" y="463"/>
                    <a:pt x="929" y="466"/>
                    <a:pt x="953" y="472"/>
                  </a:cubicBezTo>
                  <a:cubicBezTo>
                    <a:pt x="1012" y="508"/>
                    <a:pt x="1036" y="591"/>
                    <a:pt x="1012" y="663"/>
                  </a:cubicBezTo>
                  <a:cubicBezTo>
                    <a:pt x="976" y="746"/>
                    <a:pt x="905" y="782"/>
                    <a:pt x="834" y="782"/>
                  </a:cubicBezTo>
                  <a:cubicBezTo>
                    <a:pt x="762" y="782"/>
                    <a:pt x="679" y="746"/>
                    <a:pt x="643" y="663"/>
                  </a:cubicBezTo>
                  <a:cubicBezTo>
                    <a:pt x="679" y="639"/>
                    <a:pt x="703" y="591"/>
                    <a:pt x="715" y="544"/>
                  </a:cubicBezTo>
                  <a:cubicBezTo>
                    <a:pt x="726" y="544"/>
                    <a:pt x="738" y="544"/>
                    <a:pt x="738" y="532"/>
                  </a:cubicBezTo>
                  <a:cubicBezTo>
                    <a:pt x="774" y="520"/>
                    <a:pt x="786" y="484"/>
                    <a:pt x="822" y="472"/>
                  </a:cubicBezTo>
                  <a:cubicBezTo>
                    <a:pt x="840" y="466"/>
                    <a:pt x="860" y="463"/>
                    <a:pt x="883" y="463"/>
                  </a:cubicBezTo>
                  <a:close/>
                  <a:moveTo>
                    <a:pt x="476" y="639"/>
                  </a:moveTo>
                  <a:cubicBezTo>
                    <a:pt x="488" y="663"/>
                    <a:pt x="524" y="675"/>
                    <a:pt x="548" y="675"/>
                  </a:cubicBezTo>
                  <a:cubicBezTo>
                    <a:pt x="607" y="758"/>
                    <a:pt x="595" y="853"/>
                    <a:pt x="536" y="913"/>
                  </a:cubicBezTo>
                  <a:cubicBezTo>
                    <a:pt x="508" y="941"/>
                    <a:pt x="472" y="953"/>
                    <a:pt x="435" y="953"/>
                  </a:cubicBezTo>
                  <a:cubicBezTo>
                    <a:pt x="394" y="953"/>
                    <a:pt x="353" y="938"/>
                    <a:pt x="322" y="913"/>
                  </a:cubicBezTo>
                  <a:cubicBezTo>
                    <a:pt x="262" y="877"/>
                    <a:pt x="250" y="782"/>
                    <a:pt x="286" y="722"/>
                  </a:cubicBezTo>
                  <a:cubicBezTo>
                    <a:pt x="310" y="675"/>
                    <a:pt x="357" y="651"/>
                    <a:pt x="417" y="639"/>
                  </a:cubicBezTo>
                  <a:close/>
                  <a:moveTo>
                    <a:pt x="710" y="1"/>
                  </a:moveTo>
                  <a:cubicBezTo>
                    <a:pt x="626" y="1"/>
                    <a:pt x="548" y="39"/>
                    <a:pt x="500" y="115"/>
                  </a:cubicBezTo>
                  <a:cubicBezTo>
                    <a:pt x="488" y="127"/>
                    <a:pt x="476" y="163"/>
                    <a:pt x="476" y="186"/>
                  </a:cubicBezTo>
                  <a:cubicBezTo>
                    <a:pt x="441" y="139"/>
                    <a:pt x="381" y="103"/>
                    <a:pt x="322" y="79"/>
                  </a:cubicBezTo>
                  <a:cubicBezTo>
                    <a:pt x="301" y="75"/>
                    <a:pt x="281" y="73"/>
                    <a:pt x="262" y="73"/>
                  </a:cubicBezTo>
                  <a:cubicBezTo>
                    <a:pt x="164" y="73"/>
                    <a:pt x="75" y="121"/>
                    <a:pt x="36" y="210"/>
                  </a:cubicBezTo>
                  <a:cubicBezTo>
                    <a:pt x="0" y="329"/>
                    <a:pt x="60" y="472"/>
                    <a:pt x="143" y="544"/>
                  </a:cubicBezTo>
                  <a:cubicBezTo>
                    <a:pt x="179" y="579"/>
                    <a:pt x="226" y="591"/>
                    <a:pt x="250" y="603"/>
                  </a:cubicBezTo>
                  <a:cubicBezTo>
                    <a:pt x="238" y="627"/>
                    <a:pt x="226" y="639"/>
                    <a:pt x="203" y="663"/>
                  </a:cubicBezTo>
                  <a:cubicBezTo>
                    <a:pt x="131" y="770"/>
                    <a:pt x="179" y="901"/>
                    <a:pt x="262" y="984"/>
                  </a:cubicBezTo>
                  <a:cubicBezTo>
                    <a:pt x="312" y="1021"/>
                    <a:pt x="374" y="1042"/>
                    <a:pt x="436" y="1042"/>
                  </a:cubicBezTo>
                  <a:cubicBezTo>
                    <a:pt x="493" y="1042"/>
                    <a:pt x="550" y="1024"/>
                    <a:pt x="595" y="984"/>
                  </a:cubicBezTo>
                  <a:cubicBezTo>
                    <a:pt x="643" y="937"/>
                    <a:pt x="667" y="877"/>
                    <a:pt x="679" y="806"/>
                  </a:cubicBezTo>
                  <a:cubicBezTo>
                    <a:pt x="726" y="829"/>
                    <a:pt x="786" y="841"/>
                    <a:pt x="845" y="841"/>
                  </a:cubicBezTo>
                  <a:cubicBezTo>
                    <a:pt x="965" y="841"/>
                    <a:pt x="1084" y="758"/>
                    <a:pt x="1096" y="639"/>
                  </a:cubicBezTo>
                  <a:cubicBezTo>
                    <a:pt x="1131" y="532"/>
                    <a:pt x="1072" y="401"/>
                    <a:pt x="953" y="353"/>
                  </a:cubicBezTo>
                  <a:cubicBezTo>
                    <a:pt x="917" y="341"/>
                    <a:pt x="905" y="341"/>
                    <a:pt x="881" y="341"/>
                  </a:cubicBezTo>
                  <a:cubicBezTo>
                    <a:pt x="893" y="306"/>
                    <a:pt x="905" y="270"/>
                    <a:pt x="917" y="222"/>
                  </a:cubicBezTo>
                  <a:cubicBezTo>
                    <a:pt x="941" y="151"/>
                    <a:pt x="881" y="44"/>
                    <a:pt x="774" y="8"/>
                  </a:cubicBezTo>
                  <a:cubicBezTo>
                    <a:pt x="753" y="3"/>
                    <a:pt x="731" y="1"/>
                    <a:pt x="7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6"/>
            <p:cNvSpPr/>
            <p:nvPr/>
          </p:nvSpPr>
          <p:spPr>
            <a:xfrm>
              <a:off x="5892975" y="1420100"/>
              <a:ext cx="28325" cy="26025"/>
            </a:xfrm>
            <a:custGeom>
              <a:avLst/>
              <a:gdLst/>
              <a:ahLst/>
              <a:cxnLst/>
              <a:rect l="l" t="t" r="r" b="b"/>
              <a:pathLst>
                <a:path w="1133" h="1041" extrusionOk="0">
                  <a:moveTo>
                    <a:pt x="722" y="99"/>
                  </a:moveTo>
                  <a:cubicBezTo>
                    <a:pt x="732" y="99"/>
                    <a:pt x="741" y="100"/>
                    <a:pt x="751" y="102"/>
                  </a:cubicBezTo>
                  <a:cubicBezTo>
                    <a:pt x="834" y="102"/>
                    <a:pt x="858" y="173"/>
                    <a:pt x="846" y="256"/>
                  </a:cubicBezTo>
                  <a:cubicBezTo>
                    <a:pt x="834" y="316"/>
                    <a:pt x="799" y="352"/>
                    <a:pt x="751" y="399"/>
                  </a:cubicBezTo>
                  <a:cubicBezTo>
                    <a:pt x="727" y="411"/>
                    <a:pt x="715" y="447"/>
                    <a:pt x="692" y="459"/>
                  </a:cubicBezTo>
                  <a:cubicBezTo>
                    <a:pt x="668" y="435"/>
                    <a:pt x="620" y="399"/>
                    <a:pt x="572" y="399"/>
                  </a:cubicBezTo>
                  <a:cubicBezTo>
                    <a:pt x="572" y="387"/>
                    <a:pt x="572" y="375"/>
                    <a:pt x="561" y="352"/>
                  </a:cubicBezTo>
                  <a:cubicBezTo>
                    <a:pt x="549" y="241"/>
                    <a:pt x="600" y="99"/>
                    <a:pt x="722" y="99"/>
                  </a:cubicBezTo>
                  <a:close/>
                  <a:moveTo>
                    <a:pt x="268" y="164"/>
                  </a:moveTo>
                  <a:cubicBezTo>
                    <a:pt x="287" y="164"/>
                    <a:pt x="306" y="167"/>
                    <a:pt x="322" y="173"/>
                  </a:cubicBezTo>
                  <a:cubicBezTo>
                    <a:pt x="418" y="209"/>
                    <a:pt x="453" y="292"/>
                    <a:pt x="489" y="375"/>
                  </a:cubicBezTo>
                  <a:lnTo>
                    <a:pt x="489" y="387"/>
                  </a:lnTo>
                  <a:lnTo>
                    <a:pt x="489" y="399"/>
                  </a:lnTo>
                  <a:lnTo>
                    <a:pt x="489" y="411"/>
                  </a:lnTo>
                  <a:lnTo>
                    <a:pt x="477" y="435"/>
                  </a:lnTo>
                  <a:cubicBezTo>
                    <a:pt x="453" y="447"/>
                    <a:pt x="441" y="471"/>
                    <a:pt x="430" y="506"/>
                  </a:cubicBezTo>
                  <a:lnTo>
                    <a:pt x="430" y="518"/>
                  </a:lnTo>
                  <a:lnTo>
                    <a:pt x="430" y="530"/>
                  </a:lnTo>
                  <a:cubicBezTo>
                    <a:pt x="413" y="533"/>
                    <a:pt x="397" y="534"/>
                    <a:pt x="381" y="534"/>
                  </a:cubicBezTo>
                  <a:cubicBezTo>
                    <a:pt x="330" y="534"/>
                    <a:pt x="285" y="519"/>
                    <a:pt x="239" y="483"/>
                  </a:cubicBezTo>
                  <a:cubicBezTo>
                    <a:pt x="156" y="447"/>
                    <a:pt x="96" y="352"/>
                    <a:pt x="132" y="268"/>
                  </a:cubicBezTo>
                  <a:cubicBezTo>
                    <a:pt x="141" y="195"/>
                    <a:pt x="206" y="164"/>
                    <a:pt x="268" y="164"/>
                  </a:cubicBezTo>
                  <a:close/>
                  <a:moveTo>
                    <a:pt x="882" y="450"/>
                  </a:moveTo>
                  <a:cubicBezTo>
                    <a:pt x="906" y="450"/>
                    <a:pt x="930" y="453"/>
                    <a:pt x="953" y="459"/>
                  </a:cubicBezTo>
                  <a:cubicBezTo>
                    <a:pt x="1013" y="506"/>
                    <a:pt x="1037" y="590"/>
                    <a:pt x="1013" y="649"/>
                  </a:cubicBezTo>
                  <a:cubicBezTo>
                    <a:pt x="977" y="733"/>
                    <a:pt x="906" y="768"/>
                    <a:pt x="834" y="768"/>
                  </a:cubicBezTo>
                  <a:cubicBezTo>
                    <a:pt x="751" y="768"/>
                    <a:pt x="680" y="733"/>
                    <a:pt x="632" y="649"/>
                  </a:cubicBezTo>
                  <a:cubicBezTo>
                    <a:pt x="680" y="625"/>
                    <a:pt x="692" y="578"/>
                    <a:pt x="715" y="530"/>
                  </a:cubicBezTo>
                  <a:cubicBezTo>
                    <a:pt x="727" y="530"/>
                    <a:pt x="739" y="530"/>
                    <a:pt x="739" y="518"/>
                  </a:cubicBezTo>
                  <a:cubicBezTo>
                    <a:pt x="775" y="506"/>
                    <a:pt x="787" y="471"/>
                    <a:pt x="811" y="459"/>
                  </a:cubicBezTo>
                  <a:cubicBezTo>
                    <a:pt x="834" y="453"/>
                    <a:pt x="858" y="450"/>
                    <a:pt x="882" y="450"/>
                  </a:cubicBezTo>
                  <a:close/>
                  <a:moveTo>
                    <a:pt x="489" y="637"/>
                  </a:moveTo>
                  <a:cubicBezTo>
                    <a:pt x="501" y="649"/>
                    <a:pt x="537" y="673"/>
                    <a:pt x="561" y="685"/>
                  </a:cubicBezTo>
                  <a:cubicBezTo>
                    <a:pt x="620" y="756"/>
                    <a:pt x="608" y="864"/>
                    <a:pt x="549" y="923"/>
                  </a:cubicBezTo>
                  <a:cubicBezTo>
                    <a:pt x="521" y="951"/>
                    <a:pt x="484" y="963"/>
                    <a:pt x="448" y="963"/>
                  </a:cubicBezTo>
                  <a:cubicBezTo>
                    <a:pt x="407" y="963"/>
                    <a:pt x="366" y="948"/>
                    <a:pt x="334" y="923"/>
                  </a:cubicBezTo>
                  <a:cubicBezTo>
                    <a:pt x="275" y="875"/>
                    <a:pt x="263" y="780"/>
                    <a:pt x="299" y="721"/>
                  </a:cubicBezTo>
                  <a:cubicBezTo>
                    <a:pt x="322" y="685"/>
                    <a:pt x="370" y="649"/>
                    <a:pt x="430" y="637"/>
                  </a:cubicBezTo>
                  <a:close/>
                  <a:moveTo>
                    <a:pt x="719" y="0"/>
                  </a:moveTo>
                  <a:cubicBezTo>
                    <a:pt x="632" y="0"/>
                    <a:pt x="550" y="45"/>
                    <a:pt x="501" y="113"/>
                  </a:cubicBezTo>
                  <a:cubicBezTo>
                    <a:pt x="489" y="125"/>
                    <a:pt x="477" y="161"/>
                    <a:pt x="477" y="185"/>
                  </a:cubicBezTo>
                  <a:cubicBezTo>
                    <a:pt x="441" y="149"/>
                    <a:pt x="382" y="102"/>
                    <a:pt x="322" y="90"/>
                  </a:cubicBezTo>
                  <a:cubicBezTo>
                    <a:pt x="296" y="82"/>
                    <a:pt x="270" y="78"/>
                    <a:pt x="244" y="78"/>
                  </a:cubicBezTo>
                  <a:cubicBezTo>
                    <a:pt x="154" y="78"/>
                    <a:pt x="74" y="125"/>
                    <a:pt x="37" y="209"/>
                  </a:cubicBezTo>
                  <a:cubicBezTo>
                    <a:pt x="1" y="328"/>
                    <a:pt x="49" y="471"/>
                    <a:pt x="144" y="554"/>
                  </a:cubicBezTo>
                  <a:cubicBezTo>
                    <a:pt x="180" y="578"/>
                    <a:pt x="215" y="590"/>
                    <a:pt x="251" y="614"/>
                  </a:cubicBezTo>
                  <a:cubicBezTo>
                    <a:pt x="239" y="625"/>
                    <a:pt x="215" y="637"/>
                    <a:pt x="203" y="673"/>
                  </a:cubicBezTo>
                  <a:cubicBezTo>
                    <a:pt x="132" y="768"/>
                    <a:pt x="180" y="911"/>
                    <a:pt x="263" y="983"/>
                  </a:cubicBezTo>
                  <a:cubicBezTo>
                    <a:pt x="312" y="1020"/>
                    <a:pt x="375" y="1041"/>
                    <a:pt x="436" y="1041"/>
                  </a:cubicBezTo>
                  <a:cubicBezTo>
                    <a:pt x="494" y="1041"/>
                    <a:pt x="550" y="1023"/>
                    <a:pt x="596" y="983"/>
                  </a:cubicBezTo>
                  <a:cubicBezTo>
                    <a:pt x="632" y="935"/>
                    <a:pt x="668" y="875"/>
                    <a:pt x="680" y="804"/>
                  </a:cubicBezTo>
                  <a:cubicBezTo>
                    <a:pt x="727" y="828"/>
                    <a:pt x="787" y="852"/>
                    <a:pt x="846" y="852"/>
                  </a:cubicBezTo>
                  <a:cubicBezTo>
                    <a:pt x="965" y="852"/>
                    <a:pt x="1084" y="756"/>
                    <a:pt x="1096" y="637"/>
                  </a:cubicBezTo>
                  <a:cubicBezTo>
                    <a:pt x="1132" y="530"/>
                    <a:pt x="1073" y="399"/>
                    <a:pt x="953" y="352"/>
                  </a:cubicBezTo>
                  <a:cubicBezTo>
                    <a:pt x="918" y="340"/>
                    <a:pt x="906" y="340"/>
                    <a:pt x="870" y="340"/>
                  </a:cubicBezTo>
                  <a:cubicBezTo>
                    <a:pt x="894" y="316"/>
                    <a:pt x="906" y="268"/>
                    <a:pt x="918" y="221"/>
                  </a:cubicBezTo>
                  <a:cubicBezTo>
                    <a:pt x="930" y="137"/>
                    <a:pt x="894" y="30"/>
                    <a:pt x="775" y="6"/>
                  </a:cubicBezTo>
                  <a:cubicBezTo>
                    <a:pt x="756" y="2"/>
                    <a:pt x="738" y="0"/>
                    <a:pt x="7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6"/>
            <p:cNvSpPr/>
            <p:nvPr/>
          </p:nvSpPr>
          <p:spPr>
            <a:xfrm>
              <a:off x="5891800" y="1406550"/>
              <a:ext cx="7450" cy="8075"/>
            </a:xfrm>
            <a:custGeom>
              <a:avLst/>
              <a:gdLst/>
              <a:ahLst/>
              <a:cxnLst/>
              <a:rect l="l" t="t" r="r" b="b"/>
              <a:pathLst>
                <a:path w="298" h="323" extrusionOk="0">
                  <a:moveTo>
                    <a:pt x="107" y="1"/>
                  </a:moveTo>
                  <a:cubicBezTo>
                    <a:pt x="72" y="1"/>
                    <a:pt x="60" y="24"/>
                    <a:pt x="48" y="48"/>
                  </a:cubicBezTo>
                  <a:lnTo>
                    <a:pt x="12" y="84"/>
                  </a:lnTo>
                  <a:cubicBezTo>
                    <a:pt x="0" y="108"/>
                    <a:pt x="0" y="120"/>
                    <a:pt x="0" y="155"/>
                  </a:cubicBezTo>
                  <a:lnTo>
                    <a:pt x="0" y="167"/>
                  </a:lnTo>
                  <a:cubicBezTo>
                    <a:pt x="0" y="179"/>
                    <a:pt x="0" y="215"/>
                    <a:pt x="12" y="227"/>
                  </a:cubicBezTo>
                  <a:cubicBezTo>
                    <a:pt x="12" y="239"/>
                    <a:pt x="24" y="251"/>
                    <a:pt x="48" y="274"/>
                  </a:cubicBezTo>
                  <a:cubicBezTo>
                    <a:pt x="60" y="286"/>
                    <a:pt x="72" y="298"/>
                    <a:pt x="84" y="298"/>
                  </a:cubicBezTo>
                  <a:cubicBezTo>
                    <a:pt x="96" y="322"/>
                    <a:pt x="119" y="322"/>
                    <a:pt x="143" y="322"/>
                  </a:cubicBezTo>
                  <a:lnTo>
                    <a:pt x="191" y="322"/>
                  </a:lnTo>
                  <a:cubicBezTo>
                    <a:pt x="227" y="322"/>
                    <a:pt x="238" y="298"/>
                    <a:pt x="250" y="274"/>
                  </a:cubicBezTo>
                  <a:lnTo>
                    <a:pt x="286" y="239"/>
                  </a:lnTo>
                  <a:cubicBezTo>
                    <a:pt x="298" y="215"/>
                    <a:pt x="298" y="191"/>
                    <a:pt x="298" y="167"/>
                  </a:cubicBezTo>
                  <a:lnTo>
                    <a:pt x="298" y="155"/>
                  </a:lnTo>
                  <a:cubicBezTo>
                    <a:pt x="298" y="120"/>
                    <a:pt x="286" y="108"/>
                    <a:pt x="286" y="96"/>
                  </a:cubicBezTo>
                  <a:cubicBezTo>
                    <a:pt x="286" y="84"/>
                    <a:pt x="262" y="60"/>
                    <a:pt x="250" y="48"/>
                  </a:cubicBezTo>
                  <a:cubicBezTo>
                    <a:pt x="238" y="36"/>
                    <a:pt x="227" y="24"/>
                    <a:pt x="203" y="24"/>
                  </a:cubicBezTo>
                  <a:cubicBezTo>
                    <a:pt x="191" y="1"/>
                    <a:pt x="179" y="1"/>
                    <a:pt x="1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6"/>
            <p:cNvSpPr/>
            <p:nvPr/>
          </p:nvSpPr>
          <p:spPr>
            <a:xfrm>
              <a:off x="5905200" y="1407150"/>
              <a:ext cx="9250" cy="7475"/>
            </a:xfrm>
            <a:custGeom>
              <a:avLst/>
              <a:gdLst/>
              <a:ahLst/>
              <a:cxnLst/>
              <a:rect l="l" t="t" r="r" b="b"/>
              <a:pathLst>
                <a:path w="370" h="299" extrusionOk="0">
                  <a:moveTo>
                    <a:pt x="191" y="0"/>
                  </a:moveTo>
                  <a:cubicBezTo>
                    <a:pt x="0" y="0"/>
                    <a:pt x="0" y="298"/>
                    <a:pt x="191" y="298"/>
                  </a:cubicBezTo>
                  <a:cubicBezTo>
                    <a:pt x="369" y="298"/>
                    <a:pt x="369" y="0"/>
                    <a:pt x="1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6"/>
            <p:cNvSpPr/>
            <p:nvPr/>
          </p:nvSpPr>
          <p:spPr>
            <a:xfrm>
              <a:off x="5917700" y="1406250"/>
              <a:ext cx="9550" cy="7475"/>
            </a:xfrm>
            <a:custGeom>
              <a:avLst/>
              <a:gdLst/>
              <a:ahLst/>
              <a:cxnLst/>
              <a:rect l="l" t="t" r="r" b="b"/>
              <a:pathLst>
                <a:path w="382" h="299" extrusionOk="0">
                  <a:moveTo>
                    <a:pt x="203" y="1"/>
                  </a:moveTo>
                  <a:cubicBezTo>
                    <a:pt x="0" y="1"/>
                    <a:pt x="0" y="298"/>
                    <a:pt x="203" y="298"/>
                  </a:cubicBezTo>
                  <a:cubicBezTo>
                    <a:pt x="381" y="298"/>
                    <a:pt x="381" y="1"/>
                    <a:pt x="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46"/>
            <p:cNvSpPr/>
            <p:nvPr/>
          </p:nvSpPr>
          <p:spPr>
            <a:xfrm>
              <a:off x="5921275" y="1419950"/>
              <a:ext cx="9550" cy="7475"/>
            </a:xfrm>
            <a:custGeom>
              <a:avLst/>
              <a:gdLst/>
              <a:ahLst/>
              <a:cxnLst/>
              <a:rect l="l" t="t" r="r" b="b"/>
              <a:pathLst>
                <a:path w="382" h="299" extrusionOk="0">
                  <a:moveTo>
                    <a:pt x="191" y="0"/>
                  </a:moveTo>
                  <a:cubicBezTo>
                    <a:pt x="0" y="0"/>
                    <a:pt x="0" y="298"/>
                    <a:pt x="191" y="298"/>
                  </a:cubicBezTo>
                  <a:cubicBezTo>
                    <a:pt x="381" y="298"/>
                    <a:pt x="381" y="0"/>
                    <a:pt x="1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46"/>
            <p:cNvSpPr/>
            <p:nvPr/>
          </p:nvSpPr>
          <p:spPr>
            <a:xfrm>
              <a:off x="5923050" y="1437200"/>
              <a:ext cx="9550" cy="7475"/>
            </a:xfrm>
            <a:custGeom>
              <a:avLst/>
              <a:gdLst/>
              <a:ahLst/>
              <a:cxnLst/>
              <a:rect l="l" t="t" r="r" b="b"/>
              <a:pathLst>
                <a:path w="382" h="299" extrusionOk="0">
                  <a:moveTo>
                    <a:pt x="191" y="1"/>
                  </a:moveTo>
                  <a:cubicBezTo>
                    <a:pt x="0" y="1"/>
                    <a:pt x="0" y="299"/>
                    <a:pt x="191" y="299"/>
                  </a:cubicBezTo>
                  <a:cubicBezTo>
                    <a:pt x="381" y="299"/>
                    <a:pt x="381" y="1"/>
                    <a:pt x="1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6"/>
            <p:cNvSpPr/>
            <p:nvPr/>
          </p:nvSpPr>
          <p:spPr>
            <a:xfrm>
              <a:off x="5926025" y="1388700"/>
              <a:ext cx="9550" cy="7450"/>
            </a:xfrm>
            <a:custGeom>
              <a:avLst/>
              <a:gdLst/>
              <a:ahLst/>
              <a:cxnLst/>
              <a:rect l="l" t="t" r="r" b="b"/>
              <a:pathLst>
                <a:path w="382" h="298" extrusionOk="0">
                  <a:moveTo>
                    <a:pt x="191" y="0"/>
                  </a:moveTo>
                  <a:cubicBezTo>
                    <a:pt x="1" y="0"/>
                    <a:pt x="1" y="298"/>
                    <a:pt x="191" y="298"/>
                  </a:cubicBezTo>
                  <a:cubicBezTo>
                    <a:pt x="382" y="298"/>
                    <a:pt x="382" y="0"/>
                    <a:pt x="1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6"/>
            <p:cNvSpPr/>
            <p:nvPr/>
          </p:nvSpPr>
          <p:spPr>
            <a:xfrm>
              <a:off x="5921550" y="1376500"/>
              <a:ext cx="9550" cy="7450"/>
            </a:xfrm>
            <a:custGeom>
              <a:avLst/>
              <a:gdLst/>
              <a:ahLst/>
              <a:cxnLst/>
              <a:rect l="l" t="t" r="r" b="b"/>
              <a:pathLst>
                <a:path w="382" h="298" extrusionOk="0">
                  <a:moveTo>
                    <a:pt x="191" y="0"/>
                  </a:moveTo>
                  <a:cubicBezTo>
                    <a:pt x="1" y="0"/>
                    <a:pt x="1" y="298"/>
                    <a:pt x="191" y="298"/>
                  </a:cubicBezTo>
                  <a:cubicBezTo>
                    <a:pt x="382" y="298"/>
                    <a:pt x="382" y="0"/>
                    <a:pt x="1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6"/>
            <p:cNvSpPr/>
            <p:nvPr/>
          </p:nvSpPr>
          <p:spPr>
            <a:xfrm>
              <a:off x="5913225" y="1361900"/>
              <a:ext cx="9850" cy="7475"/>
            </a:xfrm>
            <a:custGeom>
              <a:avLst/>
              <a:gdLst/>
              <a:ahLst/>
              <a:cxnLst/>
              <a:rect l="l" t="t" r="r" b="b"/>
              <a:pathLst>
                <a:path w="394" h="299" extrusionOk="0">
                  <a:moveTo>
                    <a:pt x="203" y="1"/>
                  </a:moveTo>
                  <a:cubicBezTo>
                    <a:pt x="1" y="1"/>
                    <a:pt x="1" y="298"/>
                    <a:pt x="203" y="298"/>
                  </a:cubicBezTo>
                  <a:cubicBezTo>
                    <a:pt x="393" y="298"/>
                    <a:pt x="393" y="1"/>
                    <a:pt x="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6"/>
            <p:cNvSpPr/>
            <p:nvPr/>
          </p:nvSpPr>
          <p:spPr>
            <a:xfrm>
              <a:off x="5937050" y="1386900"/>
              <a:ext cx="9825" cy="7475"/>
            </a:xfrm>
            <a:custGeom>
              <a:avLst/>
              <a:gdLst/>
              <a:ahLst/>
              <a:cxnLst/>
              <a:rect l="l" t="t" r="r" b="b"/>
              <a:pathLst>
                <a:path w="393" h="299" extrusionOk="0">
                  <a:moveTo>
                    <a:pt x="202" y="1"/>
                  </a:moveTo>
                  <a:cubicBezTo>
                    <a:pt x="0" y="1"/>
                    <a:pt x="0" y="298"/>
                    <a:pt x="202" y="298"/>
                  </a:cubicBezTo>
                  <a:cubicBezTo>
                    <a:pt x="393" y="298"/>
                    <a:pt x="393" y="1"/>
                    <a:pt x="2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6"/>
            <p:cNvSpPr/>
            <p:nvPr/>
          </p:nvSpPr>
          <p:spPr>
            <a:xfrm>
              <a:off x="5950425" y="1383925"/>
              <a:ext cx="8075" cy="7475"/>
            </a:xfrm>
            <a:custGeom>
              <a:avLst/>
              <a:gdLst/>
              <a:ahLst/>
              <a:cxnLst/>
              <a:rect l="l" t="t" r="r" b="b"/>
              <a:pathLst>
                <a:path w="323" h="299" extrusionOk="0">
                  <a:moveTo>
                    <a:pt x="156" y="1"/>
                  </a:moveTo>
                  <a:cubicBezTo>
                    <a:pt x="144" y="1"/>
                    <a:pt x="108" y="1"/>
                    <a:pt x="96" y="13"/>
                  </a:cubicBezTo>
                  <a:cubicBezTo>
                    <a:pt x="84" y="13"/>
                    <a:pt x="60" y="36"/>
                    <a:pt x="48" y="48"/>
                  </a:cubicBezTo>
                  <a:cubicBezTo>
                    <a:pt x="37" y="60"/>
                    <a:pt x="25" y="72"/>
                    <a:pt x="25" y="96"/>
                  </a:cubicBezTo>
                  <a:cubicBezTo>
                    <a:pt x="1" y="108"/>
                    <a:pt x="1" y="120"/>
                    <a:pt x="1" y="156"/>
                  </a:cubicBezTo>
                  <a:lnTo>
                    <a:pt x="1" y="191"/>
                  </a:lnTo>
                  <a:cubicBezTo>
                    <a:pt x="1" y="227"/>
                    <a:pt x="25" y="239"/>
                    <a:pt x="48" y="251"/>
                  </a:cubicBezTo>
                  <a:lnTo>
                    <a:pt x="84" y="286"/>
                  </a:lnTo>
                  <a:cubicBezTo>
                    <a:pt x="108" y="298"/>
                    <a:pt x="120" y="298"/>
                    <a:pt x="156" y="298"/>
                  </a:cubicBezTo>
                  <a:lnTo>
                    <a:pt x="168" y="298"/>
                  </a:lnTo>
                  <a:cubicBezTo>
                    <a:pt x="179" y="298"/>
                    <a:pt x="215" y="298"/>
                    <a:pt x="227" y="286"/>
                  </a:cubicBezTo>
                  <a:cubicBezTo>
                    <a:pt x="239" y="286"/>
                    <a:pt x="263" y="275"/>
                    <a:pt x="275" y="251"/>
                  </a:cubicBezTo>
                  <a:cubicBezTo>
                    <a:pt x="287" y="239"/>
                    <a:pt x="299" y="227"/>
                    <a:pt x="299" y="215"/>
                  </a:cubicBezTo>
                  <a:cubicBezTo>
                    <a:pt x="322" y="191"/>
                    <a:pt x="322" y="179"/>
                    <a:pt x="322" y="156"/>
                  </a:cubicBezTo>
                  <a:lnTo>
                    <a:pt x="322" y="108"/>
                  </a:lnTo>
                  <a:cubicBezTo>
                    <a:pt x="322" y="72"/>
                    <a:pt x="299" y="60"/>
                    <a:pt x="275" y="48"/>
                  </a:cubicBezTo>
                  <a:lnTo>
                    <a:pt x="239" y="13"/>
                  </a:lnTo>
                  <a:cubicBezTo>
                    <a:pt x="215" y="1"/>
                    <a:pt x="203" y="1"/>
                    <a:pt x="1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6"/>
            <p:cNvSpPr/>
            <p:nvPr/>
          </p:nvSpPr>
          <p:spPr>
            <a:xfrm>
              <a:off x="5829000" y="1378100"/>
              <a:ext cx="27700" cy="26050"/>
            </a:xfrm>
            <a:custGeom>
              <a:avLst/>
              <a:gdLst/>
              <a:ahLst/>
              <a:cxnLst/>
              <a:rect l="l" t="t" r="r" b="b"/>
              <a:pathLst>
                <a:path w="1108" h="1042" extrusionOk="0">
                  <a:moveTo>
                    <a:pt x="410" y="65"/>
                  </a:moveTo>
                  <a:cubicBezTo>
                    <a:pt x="543" y="65"/>
                    <a:pt x="594" y="218"/>
                    <a:pt x="572" y="329"/>
                  </a:cubicBezTo>
                  <a:cubicBezTo>
                    <a:pt x="572" y="341"/>
                    <a:pt x="560" y="353"/>
                    <a:pt x="560" y="365"/>
                  </a:cubicBezTo>
                  <a:cubicBezTo>
                    <a:pt x="512" y="365"/>
                    <a:pt x="476" y="389"/>
                    <a:pt x="441" y="424"/>
                  </a:cubicBezTo>
                  <a:cubicBezTo>
                    <a:pt x="429" y="400"/>
                    <a:pt x="393" y="389"/>
                    <a:pt x="381" y="365"/>
                  </a:cubicBezTo>
                  <a:cubicBezTo>
                    <a:pt x="333" y="329"/>
                    <a:pt x="310" y="281"/>
                    <a:pt x="298" y="222"/>
                  </a:cubicBezTo>
                  <a:cubicBezTo>
                    <a:pt x="274" y="162"/>
                    <a:pt x="298" y="91"/>
                    <a:pt x="381" y="67"/>
                  </a:cubicBezTo>
                  <a:cubicBezTo>
                    <a:pt x="391" y="65"/>
                    <a:pt x="401" y="65"/>
                    <a:pt x="410" y="65"/>
                  </a:cubicBezTo>
                  <a:close/>
                  <a:moveTo>
                    <a:pt x="870" y="166"/>
                  </a:moveTo>
                  <a:cubicBezTo>
                    <a:pt x="934" y="166"/>
                    <a:pt x="994" y="197"/>
                    <a:pt x="1012" y="269"/>
                  </a:cubicBezTo>
                  <a:cubicBezTo>
                    <a:pt x="1024" y="329"/>
                    <a:pt x="976" y="424"/>
                    <a:pt x="905" y="484"/>
                  </a:cubicBezTo>
                  <a:cubicBezTo>
                    <a:pt x="859" y="520"/>
                    <a:pt x="807" y="536"/>
                    <a:pt x="758" y="536"/>
                  </a:cubicBezTo>
                  <a:cubicBezTo>
                    <a:pt x="743" y="536"/>
                    <a:pt x="729" y="534"/>
                    <a:pt x="714" y="531"/>
                  </a:cubicBezTo>
                  <a:lnTo>
                    <a:pt x="714" y="519"/>
                  </a:lnTo>
                  <a:lnTo>
                    <a:pt x="714" y="508"/>
                  </a:lnTo>
                  <a:cubicBezTo>
                    <a:pt x="714" y="472"/>
                    <a:pt x="691" y="460"/>
                    <a:pt x="667" y="424"/>
                  </a:cubicBezTo>
                  <a:lnTo>
                    <a:pt x="655" y="412"/>
                  </a:lnTo>
                  <a:lnTo>
                    <a:pt x="655" y="400"/>
                  </a:lnTo>
                  <a:lnTo>
                    <a:pt x="655" y="389"/>
                  </a:lnTo>
                  <a:lnTo>
                    <a:pt x="655" y="365"/>
                  </a:lnTo>
                  <a:cubicBezTo>
                    <a:pt x="679" y="281"/>
                    <a:pt x="726" y="210"/>
                    <a:pt x="810" y="174"/>
                  </a:cubicBezTo>
                  <a:cubicBezTo>
                    <a:pt x="829" y="169"/>
                    <a:pt x="850" y="166"/>
                    <a:pt x="870" y="166"/>
                  </a:cubicBezTo>
                  <a:close/>
                  <a:moveTo>
                    <a:pt x="256" y="430"/>
                  </a:moveTo>
                  <a:cubicBezTo>
                    <a:pt x="277" y="430"/>
                    <a:pt x="298" y="436"/>
                    <a:pt x="322" y="448"/>
                  </a:cubicBezTo>
                  <a:cubicBezTo>
                    <a:pt x="333" y="472"/>
                    <a:pt x="369" y="484"/>
                    <a:pt x="393" y="508"/>
                  </a:cubicBezTo>
                  <a:cubicBezTo>
                    <a:pt x="417" y="519"/>
                    <a:pt x="417" y="519"/>
                    <a:pt x="429" y="519"/>
                  </a:cubicBezTo>
                  <a:cubicBezTo>
                    <a:pt x="429" y="567"/>
                    <a:pt x="453" y="603"/>
                    <a:pt x="500" y="639"/>
                  </a:cubicBezTo>
                  <a:cubicBezTo>
                    <a:pt x="453" y="710"/>
                    <a:pt x="393" y="758"/>
                    <a:pt x="310" y="758"/>
                  </a:cubicBezTo>
                  <a:cubicBezTo>
                    <a:pt x="238" y="758"/>
                    <a:pt x="155" y="710"/>
                    <a:pt x="131" y="639"/>
                  </a:cubicBezTo>
                  <a:cubicBezTo>
                    <a:pt x="83" y="567"/>
                    <a:pt x="119" y="472"/>
                    <a:pt x="191" y="448"/>
                  </a:cubicBezTo>
                  <a:cubicBezTo>
                    <a:pt x="214" y="436"/>
                    <a:pt x="235" y="430"/>
                    <a:pt x="256" y="430"/>
                  </a:cubicBezTo>
                  <a:close/>
                  <a:moveTo>
                    <a:pt x="726" y="603"/>
                  </a:moveTo>
                  <a:cubicBezTo>
                    <a:pt x="786" y="615"/>
                    <a:pt x="822" y="650"/>
                    <a:pt x="857" y="698"/>
                  </a:cubicBezTo>
                  <a:cubicBezTo>
                    <a:pt x="905" y="770"/>
                    <a:pt x="869" y="841"/>
                    <a:pt x="810" y="889"/>
                  </a:cubicBezTo>
                  <a:cubicBezTo>
                    <a:pt x="778" y="914"/>
                    <a:pt x="740" y="929"/>
                    <a:pt x="703" y="929"/>
                  </a:cubicBezTo>
                  <a:cubicBezTo>
                    <a:pt x="669" y="929"/>
                    <a:pt x="635" y="917"/>
                    <a:pt x="607" y="889"/>
                  </a:cubicBezTo>
                  <a:cubicBezTo>
                    <a:pt x="548" y="829"/>
                    <a:pt x="524" y="722"/>
                    <a:pt x="572" y="650"/>
                  </a:cubicBezTo>
                  <a:cubicBezTo>
                    <a:pt x="607" y="650"/>
                    <a:pt x="631" y="639"/>
                    <a:pt x="667" y="603"/>
                  </a:cubicBezTo>
                  <a:close/>
                  <a:moveTo>
                    <a:pt x="397" y="0"/>
                  </a:moveTo>
                  <a:cubicBezTo>
                    <a:pt x="376" y="0"/>
                    <a:pt x="355" y="3"/>
                    <a:pt x="333" y="8"/>
                  </a:cubicBezTo>
                  <a:cubicBezTo>
                    <a:pt x="250" y="8"/>
                    <a:pt x="191" y="115"/>
                    <a:pt x="191" y="222"/>
                  </a:cubicBezTo>
                  <a:cubicBezTo>
                    <a:pt x="191" y="269"/>
                    <a:pt x="203" y="305"/>
                    <a:pt x="238" y="341"/>
                  </a:cubicBezTo>
                  <a:cubicBezTo>
                    <a:pt x="203" y="341"/>
                    <a:pt x="191" y="341"/>
                    <a:pt x="155" y="353"/>
                  </a:cubicBezTo>
                  <a:cubicBezTo>
                    <a:pt x="60" y="400"/>
                    <a:pt x="0" y="519"/>
                    <a:pt x="12" y="639"/>
                  </a:cubicBezTo>
                  <a:cubicBezTo>
                    <a:pt x="36" y="758"/>
                    <a:pt x="143" y="841"/>
                    <a:pt x="262" y="841"/>
                  </a:cubicBezTo>
                  <a:cubicBezTo>
                    <a:pt x="322" y="841"/>
                    <a:pt x="381" y="829"/>
                    <a:pt x="429" y="805"/>
                  </a:cubicBezTo>
                  <a:cubicBezTo>
                    <a:pt x="429" y="865"/>
                    <a:pt x="453" y="936"/>
                    <a:pt x="512" y="984"/>
                  </a:cubicBezTo>
                  <a:cubicBezTo>
                    <a:pt x="558" y="1024"/>
                    <a:pt x="612" y="1042"/>
                    <a:pt x="668" y="1042"/>
                  </a:cubicBezTo>
                  <a:cubicBezTo>
                    <a:pt x="728" y="1042"/>
                    <a:pt x="790" y="1021"/>
                    <a:pt x="845" y="984"/>
                  </a:cubicBezTo>
                  <a:cubicBezTo>
                    <a:pt x="929" y="900"/>
                    <a:pt x="965" y="770"/>
                    <a:pt x="905" y="662"/>
                  </a:cubicBezTo>
                  <a:cubicBezTo>
                    <a:pt x="893" y="650"/>
                    <a:pt x="869" y="627"/>
                    <a:pt x="857" y="603"/>
                  </a:cubicBezTo>
                  <a:cubicBezTo>
                    <a:pt x="905" y="591"/>
                    <a:pt x="929" y="579"/>
                    <a:pt x="965" y="543"/>
                  </a:cubicBezTo>
                  <a:cubicBezTo>
                    <a:pt x="1048" y="460"/>
                    <a:pt x="1107" y="329"/>
                    <a:pt x="1072" y="198"/>
                  </a:cubicBezTo>
                  <a:cubicBezTo>
                    <a:pt x="1036" y="108"/>
                    <a:pt x="952" y="66"/>
                    <a:pt x="867" y="66"/>
                  </a:cubicBezTo>
                  <a:cubicBezTo>
                    <a:pt x="840" y="66"/>
                    <a:pt x="812" y="70"/>
                    <a:pt x="786" y="79"/>
                  </a:cubicBezTo>
                  <a:cubicBezTo>
                    <a:pt x="726" y="103"/>
                    <a:pt x="679" y="138"/>
                    <a:pt x="631" y="186"/>
                  </a:cubicBezTo>
                  <a:cubicBezTo>
                    <a:pt x="619" y="162"/>
                    <a:pt x="619" y="138"/>
                    <a:pt x="607" y="115"/>
                  </a:cubicBezTo>
                  <a:cubicBezTo>
                    <a:pt x="560" y="38"/>
                    <a:pt x="482" y="0"/>
                    <a:pt x="3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6"/>
            <p:cNvSpPr/>
            <p:nvPr/>
          </p:nvSpPr>
          <p:spPr>
            <a:xfrm>
              <a:off x="5794175" y="1358025"/>
              <a:ext cx="28000" cy="26025"/>
            </a:xfrm>
            <a:custGeom>
              <a:avLst/>
              <a:gdLst/>
              <a:ahLst/>
              <a:cxnLst/>
              <a:rect l="l" t="t" r="r" b="b"/>
              <a:pathLst>
                <a:path w="1120" h="1041" extrusionOk="0">
                  <a:moveTo>
                    <a:pt x="419" y="67"/>
                  </a:moveTo>
                  <a:cubicBezTo>
                    <a:pt x="534" y="67"/>
                    <a:pt x="582" y="214"/>
                    <a:pt x="572" y="322"/>
                  </a:cubicBezTo>
                  <a:cubicBezTo>
                    <a:pt x="572" y="334"/>
                    <a:pt x="560" y="346"/>
                    <a:pt x="560" y="370"/>
                  </a:cubicBezTo>
                  <a:cubicBezTo>
                    <a:pt x="512" y="370"/>
                    <a:pt x="464" y="382"/>
                    <a:pt x="441" y="430"/>
                  </a:cubicBezTo>
                  <a:cubicBezTo>
                    <a:pt x="417" y="394"/>
                    <a:pt x="393" y="382"/>
                    <a:pt x="381" y="370"/>
                  </a:cubicBezTo>
                  <a:cubicBezTo>
                    <a:pt x="333" y="322"/>
                    <a:pt x="298" y="275"/>
                    <a:pt x="286" y="215"/>
                  </a:cubicBezTo>
                  <a:cubicBezTo>
                    <a:pt x="274" y="156"/>
                    <a:pt x="298" y="84"/>
                    <a:pt x="381" y="72"/>
                  </a:cubicBezTo>
                  <a:cubicBezTo>
                    <a:pt x="394" y="69"/>
                    <a:pt x="407" y="67"/>
                    <a:pt x="419" y="67"/>
                  </a:cubicBezTo>
                  <a:close/>
                  <a:moveTo>
                    <a:pt x="871" y="166"/>
                  </a:moveTo>
                  <a:cubicBezTo>
                    <a:pt x="931" y="166"/>
                    <a:pt x="991" y="201"/>
                    <a:pt x="1000" y="263"/>
                  </a:cubicBezTo>
                  <a:cubicBezTo>
                    <a:pt x="1036" y="334"/>
                    <a:pt x="976" y="430"/>
                    <a:pt x="893" y="489"/>
                  </a:cubicBezTo>
                  <a:cubicBezTo>
                    <a:pt x="848" y="525"/>
                    <a:pt x="795" y="541"/>
                    <a:pt x="746" y="541"/>
                  </a:cubicBezTo>
                  <a:cubicBezTo>
                    <a:pt x="731" y="541"/>
                    <a:pt x="717" y="539"/>
                    <a:pt x="703" y="537"/>
                  </a:cubicBezTo>
                  <a:lnTo>
                    <a:pt x="703" y="513"/>
                  </a:lnTo>
                  <a:lnTo>
                    <a:pt x="703" y="501"/>
                  </a:lnTo>
                  <a:cubicBezTo>
                    <a:pt x="703" y="477"/>
                    <a:pt x="691" y="453"/>
                    <a:pt x="655" y="430"/>
                  </a:cubicBezTo>
                  <a:lnTo>
                    <a:pt x="643" y="418"/>
                  </a:lnTo>
                  <a:lnTo>
                    <a:pt x="643" y="394"/>
                  </a:lnTo>
                  <a:lnTo>
                    <a:pt x="643" y="382"/>
                  </a:lnTo>
                  <a:lnTo>
                    <a:pt x="643" y="370"/>
                  </a:lnTo>
                  <a:cubicBezTo>
                    <a:pt x="679" y="275"/>
                    <a:pt x="714" y="203"/>
                    <a:pt x="810" y="179"/>
                  </a:cubicBezTo>
                  <a:cubicBezTo>
                    <a:pt x="828" y="170"/>
                    <a:pt x="849" y="166"/>
                    <a:pt x="871" y="166"/>
                  </a:cubicBezTo>
                  <a:close/>
                  <a:moveTo>
                    <a:pt x="250" y="432"/>
                  </a:moveTo>
                  <a:cubicBezTo>
                    <a:pt x="274" y="432"/>
                    <a:pt x="298" y="435"/>
                    <a:pt x="322" y="441"/>
                  </a:cubicBezTo>
                  <a:cubicBezTo>
                    <a:pt x="333" y="477"/>
                    <a:pt x="357" y="489"/>
                    <a:pt x="393" y="501"/>
                  </a:cubicBezTo>
                  <a:cubicBezTo>
                    <a:pt x="405" y="513"/>
                    <a:pt x="405" y="513"/>
                    <a:pt x="417" y="513"/>
                  </a:cubicBezTo>
                  <a:cubicBezTo>
                    <a:pt x="417" y="560"/>
                    <a:pt x="453" y="608"/>
                    <a:pt x="500" y="632"/>
                  </a:cubicBezTo>
                  <a:cubicBezTo>
                    <a:pt x="453" y="715"/>
                    <a:pt x="393" y="751"/>
                    <a:pt x="298" y="751"/>
                  </a:cubicBezTo>
                  <a:cubicBezTo>
                    <a:pt x="226" y="751"/>
                    <a:pt x="155" y="715"/>
                    <a:pt x="119" y="632"/>
                  </a:cubicBezTo>
                  <a:cubicBezTo>
                    <a:pt x="95" y="560"/>
                    <a:pt x="119" y="477"/>
                    <a:pt x="179" y="441"/>
                  </a:cubicBezTo>
                  <a:cubicBezTo>
                    <a:pt x="202" y="435"/>
                    <a:pt x="226" y="432"/>
                    <a:pt x="250" y="432"/>
                  </a:cubicBezTo>
                  <a:close/>
                  <a:moveTo>
                    <a:pt x="714" y="608"/>
                  </a:moveTo>
                  <a:cubicBezTo>
                    <a:pt x="774" y="620"/>
                    <a:pt x="822" y="656"/>
                    <a:pt x="845" y="691"/>
                  </a:cubicBezTo>
                  <a:cubicBezTo>
                    <a:pt x="893" y="775"/>
                    <a:pt x="869" y="846"/>
                    <a:pt x="810" y="894"/>
                  </a:cubicBezTo>
                  <a:cubicBezTo>
                    <a:pt x="776" y="914"/>
                    <a:pt x="732" y="930"/>
                    <a:pt x="689" y="930"/>
                  </a:cubicBezTo>
                  <a:cubicBezTo>
                    <a:pt x="655" y="930"/>
                    <a:pt x="622" y="920"/>
                    <a:pt x="595" y="894"/>
                  </a:cubicBezTo>
                  <a:cubicBezTo>
                    <a:pt x="536" y="834"/>
                    <a:pt x="524" y="727"/>
                    <a:pt x="572" y="656"/>
                  </a:cubicBezTo>
                  <a:cubicBezTo>
                    <a:pt x="595" y="656"/>
                    <a:pt x="631" y="632"/>
                    <a:pt x="655" y="608"/>
                  </a:cubicBezTo>
                  <a:close/>
                  <a:moveTo>
                    <a:pt x="417" y="1"/>
                  </a:moveTo>
                  <a:cubicBezTo>
                    <a:pt x="394" y="1"/>
                    <a:pt x="370" y="5"/>
                    <a:pt x="345" y="13"/>
                  </a:cubicBezTo>
                  <a:cubicBezTo>
                    <a:pt x="238" y="13"/>
                    <a:pt x="202" y="108"/>
                    <a:pt x="202" y="215"/>
                  </a:cubicBezTo>
                  <a:cubicBezTo>
                    <a:pt x="202" y="263"/>
                    <a:pt x="214" y="310"/>
                    <a:pt x="238" y="334"/>
                  </a:cubicBezTo>
                  <a:cubicBezTo>
                    <a:pt x="214" y="334"/>
                    <a:pt x="202" y="334"/>
                    <a:pt x="167" y="358"/>
                  </a:cubicBezTo>
                  <a:cubicBezTo>
                    <a:pt x="60" y="394"/>
                    <a:pt x="0" y="513"/>
                    <a:pt x="24" y="632"/>
                  </a:cubicBezTo>
                  <a:cubicBezTo>
                    <a:pt x="48" y="751"/>
                    <a:pt x="155" y="846"/>
                    <a:pt x="274" y="846"/>
                  </a:cubicBezTo>
                  <a:cubicBezTo>
                    <a:pt x="333" y="846"/>
                    <a:pt x="393" y="834"/>
                    <a:pt x="429" y="799"/>
                  </a:cubicBezTo>
                  <a:cubicBezTo>
                    <a:pt x="429" y="858"/>
                    <a:pt x="464" y="930"/>
                    <a:pt x="524" y="977"/>
                  </a:cubicBezTo>
                  <a:cubicBezTo>
                    <a:pt x="563" y="1021"/>
                    <a:pt x="614" y="1040"/>
                    <a:pt x="668" y="1040"/>
                  </a:cubicBezTo>
                  <a:cubicBezTo>
                    <a:pt x="730" y="1040"/>
                    <a:pt x="794" y="1015"/>
                    <a:pt x="845" y="977"/>
                  </a:cubicBezTo>
                  <a:cubicBezTo>
                    <a:pt x="941" y="906"/>
                    <a:pt x="964" y="775"/>
                    <a:pt x="917" y="668"/>
                  </a:cubicBezTo>
                  <a:cubicBezTo>
                    <a:pt x="893" y="656"/>
                    <a:pt x="881" y="620"/>
                    <a:pt x="869" y="608"/>
                  </a:cubicBezTo>
                  <a:cubicBezTo>
                    <a:pt x="917" y="596"/>
                    <a:pt x="941" y="572"/>
                    <a:pt x="976" y="549"/>
                  </a:cubicBezTo>
                  <a:cubicBezTo>
                    <a:pt x="1060" y="453"/>
                    <a:pt x="1119" y="322"/>
                    <a:pt x="1072" y="203"/>
                  </a:cubicBezTo>
                  <a:cubicBezTo>
                    <a:pt x="1045" y="115"/>
                    <a:pt x="960" y="66"/>
                    <a:pt x="878" y="66"/>
                  </a:cubicBezTo>
                  <a:cubicBezTo>
                    <a:pt x="850" y="66"/>
                    <a:pt x="822" y="72"/>
                    <a:pt x="798" y="84"/>
                  </a:cubicBezTo>
                  <a:cubicBezTo>
                    <a:pt x="726" y="96"/>
                    <a:pt x="691" y="144"/>
                    <a:pt x="643" y="191"/>
                  </a:cubicBezTo>
                  <a:cubicBezTo>
                    <a:pt x="631" y="156"/>
                    <a:pt x="631" y="144"/>
                    <a:pt x="619" y="108"/>
                  </a:cubicBezTo>
                  <a:cubicBezTo>
                    <a:pt x="564" y="44"/>
                    <a:pt x="495" y="1"/>
                    <a:pt x="4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6"/>
            <p:cNvSpPr/>
            <p:nvPr/>
          </p:nvSpPr>
          <p:spPr>
            <a:xfrm>
              <a:off x="5795050" y="1396725"/>
              <a:ext cx="28000" cy="26000"/>
            </a:xfrm>
            <a:custGeom>
              <a:avLst/>
              <a:gdLst/>
              <a:ahLst/>
              <a:cxnLst/>
              <a:rect l="l" t="t" r="r" b="b"/>
              <a:pathLst>
                <a:path w="1120" h="1040" extrusionOk="0">
                  <a:moveTo>
                    <a:pt x="411" y="67"/>
                  </a:moveTo>
                  <a:cubicBezTo>
                    <a:pt x="535" y="67"/>
                    <a:pt x="582" y="214"/>
                    <a:pt x="560" y="322"/>
                  </a:cubicBezTo>
                  <a:cubicBezTo>
                    <a:pt x="560" y="334"/>
                    <a:pt x="548" y="346"/>
                    <a:pt x="548" y="370"/>
                  </a:cubicBezTo>
                  <a:cubicBezTo>
                    <a:pt x="501" y="370"/>
                    <a:pt x="465" y="382"/>
                    <a:pt x="429" y="429"/>
                  </a:cubicBezTo>
                  <a:cubicBezTo>
                    <a:pt x="418" y="394"/>
                    <a:pt x="382" y="382"/>
                    <a:pt x="370" y="370"/>
                  </a:cubicBezTo>
                  <a:cubicBezTo>
                    <a:pt x="322" y="322"/>
                    <a:pt x="298" y="275"/>
                    <a:pt x="287" y="215"/>
                  </a:cubicBezTo>
                  <a:cubicBezTo>
                    <a:pt x="263" y="155"/>
                    <a:pt x="298" y="84"/>
                    <a:pt x="370" y="72"/>
                  </a:cubicBezTo>
                  <a:cubicBezTo>
                    <a:pt x="384" y="69"/>
                    <a:pt x="398" y="67"/>
                    <a:pt x="411" y="67"/>
                  </a:cubicBezTo>
                  <a:close/>
                  <a:moveTo>
                    <a:pt x="865" y="166"/>
                  </a:moveTo>
                  <a:cubicBezTo>
                    <a:pt x="927" y="166"/>
                    <a:pt x="983" y="201"/>
                    <a:pt x="1001" y="263"/>
                  </a:cubicBezTo>
                  <a:cubicBezTo>
                    <a:pt x="1025" y="322"/>
                    <a:pt x="965" y="429"/>
                    <a:pt x="894" y="489"/>
                  </a:cubicBezTo>
                  <a:cubicBezTo>
                    <a:pt x="848" y="525"/>
                    <a:pt x="796" y="541"/>
                    <a:pt x="747" y="541"/>
                  </a:cubicBezTo>
                  <a:cubicBezTo>
                    <a:pt x="732" y="541"/>
                    <a:pt x="717" y="539"/>
                    <a:pt x="703" y="536"/>
                  </a:cubicBezTo>
                  <a:lnTo>
                    <a:pt x="703" y="513"/>
                  </a:lnTo>
                  <a:lnTo>
                    <a:pt x="703" y="501"/>
                  </a:lnTo>
                  <a:cubicBezTo>
                    <a:pt x="703" y="477"/>
                    <a:pt x="679" y="453"/>
                    <a:pt x="656" y="429"/>
                  </a:cubicBezTo>
                  <a:lnTo>
                    <a:pt x="644" y="417"/>
                  </a:lnTo>
                  <a:lnTo>
                    <a:pt x="644" y="394"/>
                  </a:lnTo>
                  <a:lnTo>
                    <a:pt x="644" y="382"/>
                  </a:lnTo>
                  <a:lnTo>
                    <a:pt x="644" y="370"/>
                  </a:lnTo>
                  <a:cubicBezTo>
                    <a:pt x="668" y="275"/>
                    <a:pt x="715" y="203"/>
                    <a:pt x="799" y="179"/>
                  </a:cubicBezTo>
                  <a:cubicBezTo>
                    <a:pt x="820" y="170"/>
                    <a:pt x="843" y="166"/>
                    <a:pt x="865" y="166"/>
                  </a:cubicBezTo>
                  <a:close/>
                  <a:moveTo>
                    <a:pt x="245" y="432"/>
                  </a:moveTo>
                  <a:cubicBezTo>
                    <a:pt x="266" y="432"/>
                    <a:pt x="287" y="435"/>
                    <a:pt x="310" y="441"/>
                  </a:cubicBezTo>
                  <a:cubicBezTo>
                    <a:pt x="322" y="477"/>
                    <a:pt x="358" y="489"/>
                    <a:pt x="382" y="501"/>
                  </a:cubicBezTo>
                  <a:cubicBezTo>
                    <a:pt x="406" y="513"/>
                    <a:pt x="406" y="513"/>
                    <a:pt x="418" y="513"/>
                  </a:cubicBezTo>
                  <a:cubicBezTo>
                    <a:pt x="418" y="560"/>
                    <a:pt x="441" y="608"/>
                    <a:pt x="489" y="632"/>
                  </a:cubicBezTo>
                  <a:cubicBezTo>
                    <a:pt x="441" y="715"/>
                    <a:pt x="382" y="751"/>
                    <a:pt x="298" y="751"/>
                  </a:cubicBezTo>
                  <a:cubicBezTo>
                    <a:pt x="227" y="751"/>
                    <a:pt x="144" y="715"/>
                    <a:pt x="120" y="632"/>
                  </a:cubicBezTo>
                  <a:cubicBezTo>
                    <a:pt x="84" y="560"/>
                    <a:pt x="120" y="477"/>
                    <a:pt x="179" y="441"/>
                  </a:cubicBezTo>
                  <a:cubicBezTo>
                    <a:pt x="203" y="435"/>
                    <a:pt x="224" y="432"/>
                    <a:pt x="245" y="432"/>
                  </a:cubicBezTo>
                  <a:close/>
                  <a:moveTo>
                    <a:pt x="715" y="608"/>
                  </a:moveTo>
                  <a:cubicBezTo>
                    <a:pt x="775" y="620"/>
                    <a:pt x="810" y="644"/>
                    <a:pt x="846" y="691"/>
                  </a:cubicBezTo>
                  <a:cubicBezTo>
                    <a:pt x="894" y="763"/>
                    <a:pt x="858" y="846"/>
                    <a:pt x="799" y="882"/>
                  </a:cubicBezTo>
                  <a:cubicBezTo>
                    <a:pt x="767" y="907"/>
                    <a:pt x="729" y="922"/>
                    <a:pt x="691" y="922"/>
                  </a:cubicBezTo>
                  <a:cubicBezTo>
                    <a:pt x="658" y="922"/>
                    <a:pt x="624" y="910"/>
                    <a:pt x="596" y="882"/>
                  </a:cubicBezTo>
                  <a:cubicBezTo>
                    <a:pt x="537" y="822"/>
                    <a:pt x="513" y="727"/>
                    <a:pt x="560" y="644"/>
                  </a:cubicBezTo>
                  <a:cubicBezTo>
                    <a:pt x="596" y="644"/>
                    <a:pt x="620" y="632"/>
                    <a:pt x="656" y="608"/>
                  </a:cubicBezTo>
                  <a:close/>
                  <a:moveTo>
                    <a:pt x="413" y="1"/>
                  </a:moveTo>
                  <a:cubicBezTo>
                    <a:pt x="390" y="1"/>
                    <a:pt x="368" y="4"/>
                    <a:pt x="346" y="13"/>
                  </a:cubicBezTo>
                  <a:cubicBezTo>
                    <a:pt x="239" y="13"/>
                    <a:pt x="179" y="120"/>
                    <a:pt x="191" y="215"/>
                  </a:cubicBezTo>
                  <a:cubicBezTo>
                    <a:pt x="191" y="263"/>
                    <a:pt x="203" y="310"/>
                    <a:pt x="239" y="334"/>
                  </a:cubicBezTo>
                  <a:cubicBezTo>
                    <a:pt x="203" y="334"/>
                    <a:pt x="191" y="334"/>
                    <a:pt x="167" y="358"/>
                  </a:cubicBezTo>
                  <a:cubicBezTo>
                    <a:pt x="60" y="394"/>
                    <a:pt x="1" y="513"/>
                    <a:pt x="13" y="632"/>
                  </a:cubicBezTo>
                  <a:cubicBezTo>
                    <a:pt x="48" y="751"/>
                    <a:pt x="144" y="846"/>
                    <a:pt x="263" y="846"/>
                  </a:cubicBezTo>
                  <a:cubicBezTo>
                    <a:pt x="322" y="846"/>
                    <a:pt x="382" y="834"/>
                    <a:pt x="429" y="798"/>
                  </a:cubicBezTo>
                  <a:cubicBezTo>
                    <a:pt x="429" y="858"/>
                    <a:pt x="465" y="929"/>
                    <a:pt x="513" y="977"/>
                  </a:cubicBezTo>
                  <a:cubicBezTo>
                    <a:pt x="557" y="1021"/>
                    <a:pt x="609" y="1040"/>
                    <a:pt x="663" y="1040"/>
                  </a:cubicBezTo>
                  <a:cubicBezTo>
                    <a:pt x="725" y="1040"/>
                    <a:pt x="789" y="1015"/>
                    <a:pt x="846" y="977"/>
                  </a:cubicBezTo>
                  <a:cubicBezTo>
                    <a:pt x="929" y="906"/>
                    <a:pt x="965" y="775"/>
                    <a:pt x="906" y="667"/>
                  </a:cubicBezTo>
                  <a:cubicBezTo>
                    <a:pt x="894" y="656"/>
                    <a:pt x="882" y="620"/>
                    <a:pt x="858" y="608"/>
                  </a:cubicBezTo>
                  <a:cubicBezTo>
                    <a:pt x="906" y="596"/>
                    <a:pt x="941" y="572"/>
                    <a:pt x="965" y="548"/>
                  </a:cubicBezTo>
                  <a:cubicBezTo>
                    <a:pt x="1060" y="453"/>
                    <a:pt x="1120" y="322"/>
                    <a:pt x="1072" y="203"/>
                  </a:cubicBezTo>
                  <a:cubicBezTo>
                    <a:pt x="1037" y="115"/>
                    <a:pt x="956" y="66"/>
                    <a:pt x="873" y="66"/>
                  </a:cubicBezTo>
                  <a:cubicBezTo>
                    <a:pt x="844" y="66"/>
                    <a:pt x="814" y="72"/>
                    <a:pt x="787" y="84"/>
                  </a:cubicBezTo>
                  <a:cubicBezTo>
                    <a:pt x="727" y="96"/>
                    <a:pt x="679" y="144"/>
                    <a:pt x="644" y="191"/>
                  </a:cubicBezTo>
                  <a:cubicBezTo>
                    <a:pt x="620" y="155"/>
                    <a:pt x="620" y="144"/>
                    <a:pt x="608" y="108"/>
                  </a:cubicBezTo>
                  <a:cubicBezTo>
                    <a:pt x="562" y="44"/>
                    <a:pt x="488" y="1"/>
                    <a:pt x="4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46"/>
            <p:cNvSpPr/>
            <p:nvPr/>
          </p:nvSpPr>
          <p:spPr>
            <a:xfrm>
              <a:off x="5832550" y="1420550"/>
              <a:ext cx="28025" cy="25875"/>
            </a:xfrm>
            <a:custGeom>
              <a:avLst/>
              <a:gdLst/>
              <a:ahLst/>
              <a:cxnLst/>
              <a:rect l="l" t="t" r="r" b="b"/>
              <a:pathLst>
                <a:path w="1121" h="1035" extrusionOk="0">
                  <a:moveTo>
                    <a:pt x="411" y="67"/>
                  </a:moveTo>
                  <a:cubicBezTo>
                    <a:pt x="535" y="67"/>
                    <a:pt x="583" y="214"/>
                    <a:pt x="572" y="322"/>
                  </a:cubicBezTo>
                  <a:cubicBezTo>
                    <a:pt x="572" y="334"/>
                    <a:pt x="549" y="345"/>
                    <a:pt x="549" y="369"/>
                  </a:cubicBezTo>
                  <a:cubicBezTo>
                    <a:pt x="513" y="369"/>
                    <a:pt x="465" y="381"/>
                    <a:pt x="430" y="429"/>
                  </a:cubicBezTo>
                  <a:cubicBezTo>
                    <a:pt x="418" y="393"/>
                    <a:pt x="394" y="381"/>
                    <a:pt x="370" y="369"/>
                  </a:cubicBezTo>
                  <a:cubicBezTo>
                    <a:pt x="334" y="322"/>
                    <a:pt x="299" y="274"/>
                    <a:pt x="287" y="215"/>
                  </a:cubicBezTo>
                  <a:cubicBezTo>
                    <a:pt x="275" y="155"/>
                    <a:pt x="299" y="84"/>
                    <a:pt x="370" y="72"/>
                  </a:cubicBezTo>
                  <a:cubicBezTo>
                    <a:pt x="385" y="68"/>
                    <a:pt x="398" y="67"/>
                    <a:pt x="411" y="67"/>
                  </a:cubicBezTo>
                  <a:close/>
                  <a:moveTo>
                    <a:pt x="872" y="165"/>
                  </a:moveTo>
                  <a:cubicBezTo>
                    <a:pt x="932" y="165"/>
                    <a:pt x="992" y="201"/>
                    <a:pt x="1001" y="262"/>
                  </a:cubicBezTo>
                  <a:cubicBezTo>
                    <a:pt x="1013" y="334"/>
                    <a:pt x="965" y="429"/>
                    <a:pt x="894" y="488"/>
                  </a:cubicBezTo>
                  <a:cubicBezTo>
                    <a:pt x="848" y="525"/>
                    <a:pt x="796" y="540"/>
                    <a:pt x="747" y="540"/>
                  </a:cubicBezTo>
                  <a:cubicBezTo>
                    <a:pt x="732" y="540"/>
                    <a:pt x="717" y="539"/>
                    <a:pt x="703" y="536"/>
                  </a:cubicBezTo>
                  <a:lnTo>
                    <a:pt x="703" y="512"/>
                  </a:lnTo>
                  <a:lnTo>
                    <a:pt x="703" y="500"/>
                  </a:lnTo>
                  <a:cubicBezTo>
                    <a:pt x="703" y="476"/>
                    <a:pt x="692" y="453"/>
                    <a:pt x="656" y="429"/>
                  </a:cubicBezTo>
                  <a:lnTo>
                    <a:pt x="644" y="417"/>
                  </a:lnTo>
                  <a:lnTo>
                    <a:pt x="644" y="393"/>
                  </a:lnTo>
                  <a:lnTo>
                    <a:pt x="644" y="381"/>
                  </a:lnTo>
                  <a:lnTo>
                    <a:pt x="644" y="369"/>
                  </a:lnTo>
                  <a:cubicBezTo>
                    <a:pt x="668" y="274"/>
                    <a:pt x="715" y="203"/>
                    <a:pt x="811" y="179"/>
                  </a:cubicBezTo>
                  <a:cubicBezTo>
                    <a:pt x="829" y="169"/>
                    <a:pt x="850" y="165"/>
                    <a:pt x="872" y="165"/>
                  </a:cubicBezTo>
                  <a:close/>
                  <a:moveTo>
                    <a:pt x="250" y="432"/>
                  </a:moveTo>
                  <a:cubicBezTo>
                    <a:pt x="272" y="432"/>
                    <a:pt x="293" y="435"/>
                    <a:pt x="311" y="441"/>
                  </a:cubicBezTo>
                  <a:cubicBezTo>
                    <a:pt x="334" y="465"/>
                    <a:pt x="358" y="488"/>
                    <a:pt x="394" y="500"/>
                  </a:cubicBezTo>
                  <a:cubicBezTo>
                    <a:pt x="406" y="512"/>
                    <a:pt x="406" y="512"/>
                    <a:pt x="418" y="512"/>
                  </a:cubicBezTo>
                  <a:cubicBezTo>
                    <a:pt x="418" y="560"/>
                    <a:pt x="453" y="607"/>
                    <a:pt x="489" y="631"/>
                  </a:cubicBezTo>
                  <a:cubicBezTo>
                    <a:pt x="453" y="715"/>
                    <a:pt x="394" y="750"/>
                    <a:pt x="299" y="750"/>
                  </a:cubicBezTo>
                  <a:cubicBezTo>
                    <a:pt x="227" y="750"/>
                    <a:pt x="156" y="715"/>
                    <a:pt x="120" y="631"/>
                  </a:cubicBezTo>
                  <a:cubicBezTo>
                    <a:pt x="96" y="572"/>
                    <a:pt x="108" y="488"/>
                    <a:pt x="180" y="441"/>
                  </a:cubicBezTo>
                  <a:cubicBezTo>
                    <a:pt x="203" y="435"/>
                    <a:pt x="227" y="432"/>
                    <a:pt x="250" y="432"/>
                  </a:cubicBezTo>
                  <a:close/>
                  <a:moveTo>
                    <a:pt x="715" y="607"/>
                  </a:moveTo>
                  <a:cubicBezTo>
                    <a:pt x="775" y="619"/>
                    <a:pt x="823" y="655"/>
                    <a:pt x="846" y="691"/>
                  </a:cubicBezTo>
                  <a:cubicBezTo>
                    <a:pt x="894" y="762"/>
                    <a:pt x="870" y="846"/>
                    <a:pt x="811" y="881"/>
                  </a:cubicBezTo>
                  <a:cubicBezTo>
                    <a:pt x="778" y="907"/>
                    <a:pt x="735" y="926"/>
                    <a:pt x="692" y="926"/>
                  </a:cubicBezTo>
                  <a:cubicBezTo>
                    <a:pt x="657" y="926"/>
                    <a:pt x="623" y="914"/>
                    <a:pt x="596" y="881"/>
                  </a:cubicBezTo>
                  <a:cubicBezTo>
                    <a:pt x="539" y="824"/>
                    <a:pt x="526" y="733"/>
                    <a:pt x="568" y="663"/>
                  </a:cubicBezTo>
                  <a:lnTo>
                    <a:pt x="568" y="663"/>
                  </a:lnTo>
                  <a:cubicBezTo>
                    <a:pt x="570" y="661"/>
                    <a:pt x="572" y="659"/>
                    <a:pt x="572" y="655"/>
                  </a:cubicBezTo>
                  <a:lnTo>
                    <a:pt x="572" y="655"/>
                  </a:lnTo>
                  <a:cubicBezTo>
                    <a:pt x="572" y="655"/>
                    <a:pt x="572" y="655"/>
                    <a:pt x="572" y="655"/>
                  </a:cubicBezTo>
                  <a:cubicBezTo>
                    <a:pt x="596" y="655"/>
                    <a:pt x="632" y="631"/>
                    <a:pt x="656" y="607"/>
                  </a:cubicBezTo>
                  <a:close/>
                  <a:moveTo>
                    <a:pt x="418" y="0"/>
                  </a:moveTo>
                  <a:cubicBezTo>
                    <a:pt x="395" y="0"/>
                    <a:pt x="371" y="4"/>
                    <a:pt x="346" y="12"/>
                  </a:cubicBezTo>
                  <a:cubicBezTo>
                    <a:pt x="239" y="12"/>
                    <a:pt x="180" y="119"/>
                    <a:pt x="191" y="215"/>
                  </a:cubicBezTo>
                  <a:cubicBezTo>
                    <a:pt x="191" y="262"/>
                    <a:pt x="215" y="310"/>
                    <a:pt x="239" y="334"/>
                  </a:cubicBezTo>
                  <a:cubicBezTo>
                    <a:pt x="215" y="334"/>
                    <a:pt x="191" y="334"/>
                    <a:pt x="168" y="357"/>
                  </a:cubicBezTo>
                  <a:cubicBezTo>
                    <a:pt x="61" y="393"/>
                    <a:pt x="1" y="512"/>
                    <a:pt x="13" y="631"/>
                  </a:cubicBezTo>
                  <a:cubicBezTo>
                    <a:pt x="49" y="750"/>
                    <a:pt x="156" y="846"/>
                    <a:pt x="275" y="846"/>
                  </a:cubicBezTo>
                  <a:cubicBezTo>
                    <a:pt x="334" y="846"/>
                    <a:pt x="394" y="834"/>
                    <a:pt x="430" y="798"/>
                  </a:cubicBezTo>
                  <a:cubicBezTo>
                    <a:pt x="430" y="857"/>
                    <a:pt x="465" y="929"/>
                    <a:pt x="525" y="977"/>
                  </a:cubicBezTo>
                  <a:cubicBezTo>
                    <a:pt x="565" y="1017"/>
                    <a:pt x="619" y="1035"/>
                    <a:pt x="674" y="1035"/>
                  </a:cubicBezTo>
                  <a:cubicBezTo>
                    <a:pt x="735" y="1035"/>
                    <a:pt x="797" y="1014"/>
                    <a:pt x="846" y="977"/>
                  </a:cubicBezTo>
                  <a:cubicBezTo>
                    <a:pt x="942" y="905"/>
                    <a:pt x="965" y="762"/>
                    <a:pt x="906" y="667"/>
                  </a:cubicBezTo>
                  <a:cubicBezTo>
                    <a:pt x="894" y="655"/>
                    <a:pt x="882" y="619"/>
                    <a:pt x="870" y="607"/>
                  </a:cubicBezTo>
                  <a:cubicBezTo>
                    <a:pt x="906" y="584"/>
                    <a:pt x="942" y="572"/>
                    <a:pt x="965" y="548"/>
                  </a:cubicBezTo>
                  <a:cubicBezTo>
                    <a:pt x="1061" y="453"/>
                    <a:pt x="1120" y="322"/>
                    <a:pt x="1073" y="203"/>
                  </a:cubicBezTo>
                  <a:cubicBezTo>
                    <a:pt x="1037" y="114"/>
                    <a:pt x="956" y="65"/>
                    <a:pt x="873" y="65"/>
                  </a:cubicBezTo>
                  <a:cubicBezTo>
                    <a:pt x="844" y="65"/>
                    <a:pt x="814" y="71"/>
                    <a:pt x="787" y="84"/>
                  </a:cubicBezTo>
                  <a:cubicBezTo>
                    <a:pt x="727" y="95"/>
                    <a:pt x="692" y="143"/>
                    <a:pt x="644" y="191"/>
                  </a:cubicBezTo>
                  <a:cubicBezTo>
                    <a:pt x="632" y="155"/>
                    <a:pt x="632" y="143"/>
                    <a:pt x="608" y="107"/>
                  </a:cubicBezTo>
                  <a:cubicBezTo>
                    <a:pt x="562" y="43"/>
                    <a:pt x="495" y="0"/>
                    <a:pt x="41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46"/>
            <p:cNvSpPr/>
            <p:nvPr/>
          </p:nvSpPr>
          <p:spPr>
            <a:xfrm>
              <a:off x="5854600" y="1406550"/>
              <a:ext cx="7450" cy="8075"/>
            </a:xfrm>
            <a:custGeom>
              <a:avLst/>
              <a:gdLst/>
              <a:ahLst/>
              <a:cxnLst/>
              <a:rect l="l" t="t" r="r" b="b"/>
              <a:pathLst>
                <a:path w="298" h="323" extrusionOk="0">
                  <a:moveTo>
                    <a:pt x="143" y="1"/>
                  </a:moveTo>
                  <a:cubicBezTo>
                    <a:pt x="119" y="1"/>
                    <a:pt x="95" y="1"/>
                    <a:pt x="83" y="24"/>
                  </a:cubicBezTo>
                  <a:cubicBezTo>
                    <a:pt x="71" y="24"/>
                    <a:pt x="60" y="36"/>
                    <a:pt x="48" y="48"/>
                  </a:cubicBezTo>
                  <a:cubicBezTo>
                    <a:pt x="24" y="60"/>
                    <a:pt x="12" y="84"/>
                    <a:pt x="12" y="96"/>
                  </a:cubicBezTo>
                  <a:cubicBezTo>
                    <a:pt x="0" y="108"/>
                    <a:pt x="0" y="120"/>
                    <a:pt x="0" y="155"/>
                  </a:cubicBezTo>
                  <a:lnTo>
                    <a:pt x="0" y="167"/>
                  </a:lnTo>
                  <a:cubicBezTo>
                    <a:pt x="0" y="191"/>
                    <a:pt x="0" y="215"/>
                    <a:pt x="12" y="239"/>
                  </a:cubicBezTo>
                  <a:lnTo>
                    <a:pt x="48" y="274"/>
                  </a:lnTo>
                  <a:cubicBezTo>
                    <a:pt x="60" y="298"/>
                    <a:pt x="71" y="322"/>
                    <a:pt x="107" y="322"/>
                  </a:cubicBezTo>
                  <a:lnTo>
                    <a:pt x="143" y="322"/>
                  </a:lnTo>
                  <a:cubicBezTo>
                    <a:pt x="179" y="322"/>
                    <a:pt x="191" y="322"/>
                    <a:pt x="202" y="298"/>
                  </a:cubicBezTo>
                  <a:cubicBezTo>
                    <a:pt x="226" y="298"/>
                    <a:pt x="238" y="286"/>
                    <a:pt x="250" y="274"/>
                  </a:cubicBezTo>
                  <a:cubicBezTo>
                    <a:pt x="262" y="251"/>
                    <a:pt x="286" y="239"/>
                    <a:pt x="286" y="227"/>
                  </a:cubicBezTo>
                  <a:cubicBezTo>
                    <a:pt x="298" y="215"/>
                    <a:pt x="298" y="179"/>
                    <a:pt x="298" y="167"/>
                  </a:cubicBezTo>
                  <a:lnTo>
                    <a:pt x="298" y="155"/>
                  </a:lnTo>
                  <a:cubicBezTo>
                    <a:pt x="298" y="120"/>
                    <a:pt x="298" y="108"/>
                    <a:pt x="286" y="84"/>
                  </a:cubicBezTo>
                  <a:lnTo>
                    <a:pt x="250" y="48"/>
                  </a:lnTo>
                  <a:cubicBezTo>
                    <a:pt x="238" y="24"/>
                    <a:pt x="226" y="1"/>
                    <a:pt x="1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46"/>
            <p:cNvSpPr/>
            <p:nvPr/>
          </p:nvSpPr>
          <p:spPr>
            <a:xfrm>
              <a:off x="5838825" y="1407150"/>
              <a:ext cx="9825" cy="7475"/>
            </a:xfrm>
            <a:custGeom>
              <a:avLst/>
              <a:gdLst/>
              <a:ahLst/>
              <a:cxnLst/>
              <a:rect l="l" t="t" r="r" b="b"/>
              <a:pathLst>
                <a:path w="393" h="299" extrusionOk="0">
                  <a:moveTo>
                    <a:pt x="202" y="0"/>
                  </a:moveTo>
                  <a:cubicBezTo>
                    <a:pt x="0" y="0"/>
                    <a:pt x="0" y="298"/>
                    <a:pt x="202" y="298"/>
                  </a:cubicBezTo>
                  <a:cubicBezTo>
                    <a:pt x="393" y="298"/>
                    <a:pt x="393" y="0"/>
                    <a:pt x="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6"/>
            <p:cNvSpPr/>
            <p:nvPr/>
          </p:nvSpPr>
          <p:spPr>
            <a:xfrm>
              <a:off x="5826300" y="1406250"/>
              <a:ext cx="9550" cy="7475"/>
            </a:xfrm>
            <a:custGeom>
              <a:avLst/>
              <a:gdLst/>
              <a:ahLst/>
              <a:cxnLst/>
              <a:rect l="l" t="t" r="r" b="b"/>
              <a:pathLst>
                <a:path w="382" h="299" extrusionOk="0">
                  <a:moveTo>
                    <a:pt x="191" y="1"/>
                  </a:moveTo>
                  <a:cubicBezTo>
                    <a:pt x="1" y="1"/>
                    <a:pt x="1" y="298"/>
                    <a:pt x="191" y="298"/>
                  </a:cubicBezTo>
                  <a:cubicBezTo>
                    <a:pt x="382" y="298"/>
                    <a:pt x="382" y="1"/>
                    <a:pt x="1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6"/>
            <p:cNvSpPr/>
            <p:nvPr/>
          </p:nvSpPr>
          <p:spPr>
            <a:xfrm>
              <a:off x="5823025" y="1419950"/>
              <a:ext cx="9550" cy="7475"/>
            </a:xfrm>
            <a:custGeom>
              <a:avLst/>
              <a:gdLst/>
              <a:ahLst/>
              <a:cxnLst/>
              <a:rect l="l" t="t" r="r" b="b"/>
              <a:pathLst>
                <a:path w="382" h="299" extrusionOk="0">
                  <a:moveTo>
                    <a:pt x="191" y="0"/>
                  </a:moveTo>
                  <a:cubicBezTo>
                    <a:pt x="1" y="0"/>
                    <a:pt x="1" y="298"/>
                    <a:pt x="191" y="298"/>
                  </a:cubicBezTo>
                  <a:cubicBezTo>
                    <a:pt x="382" y="298"/>
                    <a:pt x="382" y="0"/>
                    <a:pt x="1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6"/>
            <p:cNvSpPr/>
            <p:nvPr/>
          </p:nvSpPr>
          <p:spPr>
            <a:xfrm>
              <a:off x="5820950" y="1437200"/>
              <a:ext cx="9850" cy="7475"/>
            </a:xfrm>
            <a:custGeom>
              <a:avLst/>
              <a:gdLst/>
              <a:ahLst/>
              <a:cxnLst/>
              <a:rect l="l" t="t" r="r" b="b"/>
              <a:pathLst>
                <a:path w="394" h="299" extrusionOk="0">
                  <a:moveTo>
                    <a:pt x="203" y="1"/>
                  </a:moveTo>
                  <a:cubicBezTo>
                    <a:pt x="1" y="1"/>
                    <a:pt x="1" y="299"/>
                    <a:pt x="203" y="299"/>
                  </a:cubicBezTo>
                  <a:cubicBezTo>
                    <a:pt x="394" y="299"/>
                    <a:pt x="394" y="1"/>
                    <a:pt x="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6"/>
            <p:cNvSpPr/>
            <p:nvPr/>
          </p:nvSpPr>
          <p:spPr>
            <a:xfrm>
              <a:off x="5817975" y="1388700"/>
              <a:ext cx="9850" cy="7450"/>
            </a:xfrm>
            <a:custGeom>
              <a:avLst/>
              <a:gdLst/>
              <a:ahLst/>
              <a:cxnLst/>
              <a:rect l="l" t="t" r="r" b="b"/>
              <a:pathLst>
                <a:path w="394" h="298" extrusionOk="0">
                  <a:moveTo>
                    <a:pt x="203" y="0"/>
                  </a:moveTo>
                  <a:cubicBezTo>
                    <a:pt x="1" y="0"/>
                    <a:pt x="1" y="298"/>
                    <a:pt x="203" y="298"/>
                  </a:cubicBezTo>
                  <a:cubicBezTo>
                    <a:pt x="393" y="298"/>
                    <a:pt x="393" y="0"/>
                    <a:pt x="2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46"/>
            <p:cNvSpPr/>
            <p:nvPr/>
          </p:nvSpPr>
          <p:spPr>
            <a:xfrm>
              <a:off x="5822150" y="1376500"/>
              <a:ext cx="9850" cy="7450"/>
            </a:xfrm>
            <a:custGeom>
              <a:avLst/>
              <a:gdLst/>
              <a:ahLst/>
              <a:cxnLst/>
              <a:rect l="l" t="t" r="r" b="b"/>
              <a:pathLst>
                <a:path w="394" h="298" extrusionOk="0">
                  <a:moveTo>
                    <a:pt x="191" y="0"/>
                  </a:moveTo>
                  <a:cubicBezTo>
                    <a:pt x="0" y="0"/>
                    <a:pt x="0" y="298"/>
                    <a:pt x="191" y="298"/>
                  </a:cubicBezTo>
                  <a:cubicBezTo>
                    <a:pt x="393" y="298"/>
                    <a:pt x="393" y="0"/>
                    <a:pt x="19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46"/>
            <p:cNvSpPr/>
            <p:nvPr/>
          </p:nvSpPr>
          <p:spPr>
            <a:xfrm>
              <a:off x="5830775" y="1361900"/>
              <a:ext cx="9550" cy="7475"/>
            </a:xfrm>
            <a:custGeom>
              <a:avLst/>
              <a:gdLst/>
              <a:ahLst/>
              <a:cxnLst/>
              <a:rect l="l" t="t" r="r" b="b"/>
              <a:pathLst>
                <a:path w="382" h="299" extrusionOk="0">
                  <a:moveTo>
                    <a:pt x="191" y="1"/>
                  </a:moveTo>
                  <a:cubicBezTo>
                    <a:pt x="1" y="1"/>
                    <a:pt x="1" y="298"/>
                    <a:pt x="191" y="298"/>
                  </a:cubicBezTo>
                  <a:cubicBezTo>
                    <a:pt x="382" y="298"/>
                    <a:pt x="382" y="1"/>
                    <a:pt x="1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46"/>
            <p:cNvSpPr/>
            <p:nvPr/>
          </p:nvSpPr>
          <p:spPr>
            <a:xfrm>
              <a:off x="5806975" y="1386900"/>
              <a:ext cx="9550" cy="7475"/>
            </a:xfrm>
            <a:custGeom>
              <a:avLst/>
              <a:gdLst/>
              <a:ahLst/>
              <a:cxnLst/>
              <a:rect l="l" t="t" r="r" b="b"/>
              <a:pathLst>
                <a:path w="382" h="299" extrusionOk="0">
                  <a:moveTo>
                    <a:pt x="191" y="1"/>
                  </a:moveTo>
                  <a:cubicBezTo>
                    <a:pt x="0" y="1"/>
                    <a:pt x="0" y="298"/>
                    <a:pt x="191" y="298"/>
                  </a:cubicBezTo>
                  <a:cubicBezTo>
                    <a:pt x="381" y="298"/>
                    <a:pt x="381" y="1"/>
                    <a:pt x="1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46"/>
            <p:cNvSpPr/>
            <p:nvPr/>
          </p:nvSpPr>
          <p:spPr>
            <a:xfrm>
              <a:off x="5795050" y="1383925"/>
              <a:ext cx="7775" cy="7475"/>
            </a:xfrm>
            <a:custGeom>
              <a:avLst/>
              <a:gdLst/>
              <a:ahLst/>
              <a:cxnLst/>
              <a:rect l="l" t="t" r="r" b="b"/>
              <a:pathLst>
                <a:path w="311" h="299" extrusionOk="0">
                  <a:moveTo>
                    <a:pt x="144" y="1"/>
                  </a:moveTo>
                  <a:cubicBezTo>
                    <a:pt x="120" y="1"/>
                    <a:pt x="108" y="1"/>
                    <a:pt x="72" y="13"/>
                  </a:cubicBezTo>
                  <a:lnTo>
                    <a:pt x="48" y="48"/>
                  </a:lnTo>
                  <a:cubicBezTo>
                    <a:pt x="13" y="60"/>
                    <a:pt x="1" y="72"/>
                    <a:pt x="1" y="108"/>
                  </a:cubicBezTo>
                  <a:lnTo>
                    <a:pt x="1" y="156"/>
                  </a:lnTo>
                  <a:cubicBezTo>
                    <a:pt x="1" y="179"/>
                    <a:pt x="1" y="191"/>
                    <a:pt x="13" y="215"/>
                  </a:cubicBezTo>
                  <a:cubicBezTo>
                    <a:pt x="13" y="227"/>
                    <a:pt x="25" y="239"/>
                    <a:pt x="48" y="251"/>
                  </a:cubicBezTo>
                  <a:cubicBezTo>
                    <a:pt x="60" y="275"/>
                    <a:pt x="72" y="286"/>
                    <a:pt x="84" y="286"/>
                  </a:cubicBezTo>
                  <a:cubicBezTo>
                    <a:pt x="108" y="298"/>
                    <a:pt x="132" y="298"/>
                    <a:pt x="144" y="298"/>
                  </a:cubicBezTo>
                  <a:lnTo>
                    <a:pt x="167" y="298"/>
                  </a:lnTo>
                  <a:cubicBezTo>
                    <a:pt x="191" y="298"/>
                    <a:pt x="203" y="298"/>
                    <a:pt x="239" y="286"/>
                  </a:cubicBezTo>
                  <a:lnTo>
                    <a:pt x="263" y="251"/>
                  </a:lnTo>
                  <a:cubicBezTo>
                    <a:pt x="298" y="239"/>
                    <a:pt x="310" y="227"/>
                    <a:pt x="310" y="191"/>
                  </a:cubicBezTo>
                  <a:lnTo>
                    <a:pt x="310" y="156"/>
                  </a:lnTo>
                  <a:cubicBezTo>
                    <a:pt x="310" y="120"/>
                    <a:pt x="310" y="108"/>
                    <a:pt x="298" y="96"/>
                  </a:cubicBezTo>
                  <a:cubicBezTo>
                    <a:pt x="298" y="72"/>
                    <a:pt x="287" y="60"/>
                    <a:pt x="263" y="48"/>
                  </a:cubicBezTo>
                  <a:cubicBezTo>
                    <a:pt x="251" y="36"/>
                    <a:pt x="239" y="13"/>
                    <a:pt x="227" y="13"/>
                  </a:cubicBezTo>
                  <a:cubicBezTo>
                    <a:pt x="203" y="1"/>
                    <a:pt x="179" y="1"/>
                    <a:pt x="16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46"/>
            <p:cNvSpPr/>
            <p:nvPr/>
          </p:nvSpPr>
          <p:spPr>
            <a:xfrm>
              <a:off x="5755475" y="1377675"/>
              <a:ext cx="258375" cy="431325"/>
            </a:xfrm>
            <a:custGeom>
              <a:avLst/>
              <a:gdLst/>
              <a:ahLst/>
              <a:cxnLst/>
              <a:rect l="l" t="t" r="r" b="b"/>
              <a:pathLst>
                <a:path w="10335" h="17253" extrusionOk="0">
                  <a:moveTo>
                    <a:pt x="4798" y="1"/>
                  </a:moveTo>
                  <a:cubicBezTo>
                    <a:pt x="4727" y="1"/>
                    <a:pt x="4632" y="72"/>
                    <a:pt x="4644" y="144"/>
                  </a:cubicBezTo>
                  <a:cubicBezTo>
                    <a:pt x="4822" y="1572"/>
                    <a:pt x="4953" y="3025"/>
                    <a:pt x="5060" y="4466"/>
                  </a:cubicBezTo>
                  <a:cubicBezTo>
                    <a:pt x="5168" y="5906"/>
                    <a:pt x="5239" y="7347"/>
                    <a:pt x="5287" y="8799"/>
                  </a:cubicBezTo>
                  <a:cubicBezTo>
                    <a:pt x="5334" y="10240"/>
                    <a:pt x="5358" y="11669"/>
                    <a:pt x="5370" y="13109"/>
                  </a:cubicBezTo>
                  <a:cubicBezTo>
                    <a:pt x="5394" y="13836"/>
                    <a:pt x="5394" y="14550"/>
                    <a:pt x="5406" y="15288"/>
                  </a:cubicBezTo>
                  <a:cubicBezTo>
                    <a:pt x="5406" y="15622"/>
                    <a:pt x="5418" y="15979"/>
                    <a:pt x="5406" y="16324"/>
                  </a:cubicBezTo>
                  <a:cubicBezTo>
                    <a:pt x="5406" y="16455"/>
                    <a:pt x="5394" y="16598"/>
                    <a:pt x="5322" y="16693"/>
                  </a:cubicBezTo>
                  <a:cubicBezTo>
                    <a:pt x="5239" y="16800"/>
                    <a:pt x="5120" y="16836"/>
                    <a:pt x="5001" y="16848"/>
                  </a:cubicBezTo>
                  <a:cubicBezTo>
                    <a:pt x="4858" y="16860"/>
                    <a:pt x="4703" y="16860"/>
                    <a:pt x="4572" y="16860"/>
                  </a:cubicBezTo>
                  <a:cubicBezTo>
                    <a:pt x="4394" y="16860"/>
                    <a:pt x="4203" y="16860"/>
                    <a:pt x="4025" y="16872"/>
                  </a:cubicBezTo>
                  <a:cubicBezTo>
                    <a:pt x="3655" y="16872"/>
                    <a:pt x="3286" y="16896"/>
                    <a:pt x="2917" y="16896"/>
                  </a:cubicBezTo>
                  <a:lnTo>
                    <a:pt x="727" y="16931"/>
                  </a:lnTo>
                  <a:cubicBezTo>
                    <a:pt x="548" y="16931"/>
                    <a:pt x="369" y="16931"/>
                    <a:pt x="191" y="16955"/>
                  </a:cubicBezTo>
                  <a:cubicBezTo>
                    <a:pt x="0" y="16955"/>
                    <a:pt x="0" y="17253"/>
                    <a:pt x="191" y="17253"/>
                  </a:cubicBezTo>
                  <a:cubicBezTo>
                    <a:pt x="1679" y="17217"/>
                    <a:pt x="3167" y="17205"/>
                    <a:pt x="4656" y="17169"/>
                  </a:cubicBezTo>
                  <a:cubicBezTo>
                    <a:pt x="4941" y="17169"/>
                    <a:pt x="5239" y="17169"/>
                    <a:pt x="5465" y="16991"/>
                  </a:cubicBezTo>
                  <a:cubicBezTo>
                    <a:pt x="5714" y="17185"/>
                    <a:pt x="6020" y="17234"/>
                    <a:pt x="6333" y="17234"/>
                  </a:cubicBezTo>
                  <a:cubicBezTo>
                    <a:pt x="6558" y="17234"/>
                    <a:pt x="6787" y="17208"/>
                    <a:pt x="7001" y="17193"/>
                  </a:cubicBezTo>
                  <a:cubicBezTo>
                    <a:pt x="7522" y="17156"/>
                    <a:pt x="8042" y="17126"/>
                    <a:pt x="8574" y="17126"/>
                  </a:cubicBezTo>
                  <a:cubicBezTo>
                    <a:pt x="8724" y="17126"/>
                    <a:pt x="8874" y="17129"/>
                    <a:pt x="9025" y="17134"/>
                  </a:cubicBezTo>
                  <a:cubicBezTo>
                    <a:pt x="9406" y="17134"/>
                    <a:pt x="9799" y="17158"/>
                    <a:pt x="10180" y="17169"/>
                  </a:cubicBezTo>
                  <a:cubicBezTo>
                    <a:pt x="10335" y="17158"/>
                    <a:pt x="10335" y="16860"/>
                    <a:pt x="10144" y="16860"/>
                  </a:cubicBezTo>
                  <a:cubicBezTo>
                    <a:pt x="9653" y="16824"/>
                    <a:pt x="9155" y="16808"/>
                    <a:pt x="8655" y="16808"/>
                  </a:cubicBezTo>
                  <a:cubicBezTo>
                    <a:pt x="8501" y="16808"/>
                    <a:pt x="8346" y="16809"/>
                    <a:pt x="8192" y="16812"/>
                  </a:cubicBezTo>
                  <a:cubicBezTo>
                    <a:pt x="7858" y="16812"/>
                    <a:pt x="7537" y="16836"/>
                    <a:pt x="7227" y="16860"/>
                  </a:cubicBezTo>
                  <a:cubicBezTo>
                    <a:pt x="6930" y="16872"/>
                    <a:pt x="6644" y="16919"/>
                    <a:pt x="6346" y="16919"/>
                  </a:cubicBezTo>
                  <a:cubicBezTo>
                    <a:pt x="6096" y="16919"/>
                    <a:pt x="5811" y="16908"/>
                    <a:pt x="5620" y="16741"/>
                  </a:cubicBezTo>
                  <a:cubicBezTo>
                    <a:pt x="5703" y="16550"/>
                    <a:pt x="5703" y="16324"/>
                    <a:pt x="5703" y="16122"/>
                  </a:cubicBezTo>
                  <a:cubicBezTo>
                    <a:pt x="5703" y="15384"/>
                    <a:pt x="5691" y="14645"/>
                    <a:pt x="5691" y="13919"/>
                  </a:cubicBezTo>
                  <a:cubicBezTo>
                    <a:pt x="5680" y="12443"/>
                    <a:pt x="5644" y="10966"/>
                    <a:pt x="5620" y="9514"/>
                  </a:cubicBezTo>
                  <a:cubicBezTo>
                    <a:pt x="5572" y="8037"/>
                    <a:pt x="5513" y="6561"/>
                    <a:pt x="5418" y="5085"/>
                  </a:cubicBezTo>
                  <a:cubicBezTo>
                    <a:pt x="5334" y="3620"/>
                    <a:pt x="5203" y="2156"/>
                    <a:pt x="5025" y="703"/>
                  </a:cubicBezTo>
                  <a:cubicBezTo>
                    <a:pt x="5001" y="525"/>
                    <a:pt x="4977" y="322"/>
                    <a:pt x="4941" y="144"/>
                  </a:cubicBezTo>
                  <a:cubicBezTo>
                    <a:pt x="4929" y="72"/>
                    <a:pt x="4882" y="1"/>
                    <a:pt x="47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46"/>
            <p:cNvSpPr/>
            <p:nvPr/>
          </p:nvSpPr>
          <p:spPr>
            <a:xfrm>
              <a:off x="5847450" y="1297600"/>
              <a:ext cx="48750" cy="80800"/>
            </a:xfrm>
            <a:custGeom>
              <a:avLst/>
              <a:gdLst/>
              <a:ahLst/>
              <a:cxnLst/>
              <a:rect l="l" t="t" r="r" b="b"/>
              <a:pathLst>
                <a:path w="1950" h="3232" extrusionOk="0">
                  <a:moveTo>
                    <a:pt x="12" y="1"/>
                  </a:moveTo>
                  <a:lnTo>
                    <a:pt x="36" y="180"/>
                  </a:lnTo>
                  <a:lnTo>
                    <a:pt x="12" y="1501"/>
                  </a:lnTo>
                  <a:lnTo>
                    <a:pt x="0" y="1811"/>
                  </a:lnTo>
                  <a:lnTo>
                    <a:pt x="0" y="2156"/>
                  </a:lnTo>
                  <a:cubicBezTo>
                    <a:pt x="0" y="2549"/>
                    <a:pt x="215" y="2918"/>
                    <a:pt x="572" y="3108"/>
                  </a:cubicBezTo>
                  <a:cubicBezTo>
                    <a:pt x="655" y="3156"/>
                    <a:pt x="762" y="3192"/>
                    <a:pt x="846" y="3216"/>
                  </a:cubicBezTo>
                  <a:cubicBezTo>
                    <a:pt x="902" y="3226"/>
                    <a:pt x="959" y="3231"/>
                    <a:pt x="1014" y="3231"/>
                  </a:cubicBezTo>
                  <a:cubicBezTo>
                    <a:pt x="1518" y="3231"/>
                    <a:pt x="1949" y="2810"/>
                    <a:pt x="1917" y="2263"/>
                  </a:cubicBezTo>
                  <a:lnTo>
                    <a:pt x="1917" y="2251"/>
                  </a:lnTo>
                  <a:lnTo>
                    <a:pt x="1917" y="2215"/>
                  </a:lnTo>
                  <a:lnTo>
                    <a:pt x="1917" y="2168"/>
                  </a:lnTo>
                  <a:lnTo>
                    <a:pt x="1905" y="1894"/>
                  </a:lnTo>
                  <a:lnTo>
                    <a:pt x="1858" y="1192"/>
                  </a:lnTo>
                  <a:cubicBezTo>
                    <a:pt x="1858" y="1120"/>
                    <a:pt x="1822" y="1037"/>
                    <a:pt x="1739" y="1013"/>
                  </a:cubicBezTo>
                  <a:lnTo>
                    <a:pt x="1119" y="680"/>
                  </a:lnTo>
                  <a:lnTo>
                    <a:pt x="691" y="418"/>
                  </a:lnTo>
                  <a:lnTo>
                    <a:pt x="48" y="13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46"/>
            <p:cNvSpPr/>
            <p:nvPr/>
          </p:nvSpPr>
          <p:spPr>
            <a:xfrm>
              <a:off x="5821550" y="1438450"/>
              <a:ext cx="73975" cy="114575"/>
            </a:xfrm>
            <a:custGeom>
              <a:avLst/>
              <a:gdLst/>
              <a:ahLst/>
              <a:cxnLst/>
              <a:rect l="l" t="t" r="r" b="b"/>
              <a:pathLst>
                <a:path w="2959" h="4583" extrusionOk="0">
                  <a:moveTo>
                    <a:pt x="2268" y="1"/>
                  </a:moveTo>
                  <a:cubicBezTo>
                    <a:pt x="2098" y="1"/>
                    <a:pt x="1721" y="155"/>
                    <a:pt x="941" y="665"/>
                  </a:cubicBezTo>
                  <a:cubicBezTo>
                    <a:pt x="941" y="665"/>
                    <a:pt x="12" y="915"/>
                    <a:pt x="631" y="2916"/>
                  </a:cubicBezTo>
                  <a:cubicBezTo>
                    <a:pt x="584" y="2916"/>
                    <a:pt x="501" y="2975"/>
                    <a:pt x="370" y="3047"/>
                  </a:cubicBezTo>
                  <a:cubicBezTo>
                    <a:pt x="274" y="3130"/>
                    <a:pt x="143" y="3225"/>
                    <a:pt x="0" y="3309"/>
                  </a:cubicBezTo>
                  <a:cubicBezTo>
                    <a:pt x="191" y="3654"/>
                    <a:pt x="489" y="4142"/>
                    <a:pt x="786" y="4582"/>
                  </a:cubicBezTo>
                  <a:cubicBezTo>
                    <a:pt x="870" y="4487"/>
                    <a:pt x="941" y="4404"/>
                    <a:pt x="1024" y="4321"/>
                  </a:cubicBezTo>
                  <a:cubicBezTo>
                    <a:pt x="1477" y="3820"/>
                    <a:pt x="1751" y="3630"/>
                    <a:pt x="1655" y="3297"/>
                  </a:cubicBezTo>
                  <a:lnTo>
                    <a:pt x="1655" y="2654"/>
                  </a:lnTo>
                  <a:lnTo>
                    <a:pt x="2584" y="2118"/>
                  </a:lnTo>
                  <a:cubicBezTo>
                    <a:pt x="2584" y="2118"/>
                    <a:pt x="2596" y="2106"/>
                    <a:pt x="2596" y="2094"/>
                  </a:cubicBezTo>
                  <a:cubicBezTo>
                    <a:pt x="2685" y="1936"/>
                    <a:pt x="2536" y="1761"/>
                    <a:pt x="2373" y="1761"/>
                  </a:cubicBezTo>
                  <a:cubicBezTo>
                    <a:pt x="2340" y="1761"/>
                    <a:pt x="2307" y="1768"/>
                    <a:pt x="2275" y="1785"/>
                  </a:cubicBezTo>
                  <a:lnTo>
                    <a:pt x="1739" y="2035"/>
                  </a:lnTo>
                  <a:lnTo>
                    <a:pt x="1739" y="2035"/>
                  </a:lnTo>
                  <a:lnTo>
                    <a:pt x="2763" y="1380"/>
                  </a:lnTo>
                  <a:lnTo>
                    <a:pt x="2763" y="1368"/>
                  </a:lnTo>
                  <a:cubicBezTo>
                    <a:pt x="2810" y="1196"/>
                    <a:pt x="2667" y="1039"/>
                    <a:pt x="2510" y="1039"/>
                  </a:cubicBezTo>
                  <a:cubicBezTo>
                    <a:pt x="2471" y="1039"/>
                    <a:pt x="2431" y="1049"/>
                    <a:pt x="2394" y="1070"/>
                  </a:cubicBezTo>
                  <a:lnTo>
                    <a:pt x="1441" y="1606"/>
                  </a:lnTo>
                  <a:lnTo>
                    <a:pt x="2644" y="856"/>
                  </a:lnTo>
                  <a:cubicBezTo>
                    <a:pt x="2644" y="856"/>
                    <a:pt x="2959" y="462"/>
                    <a:pt x="2560" y="462"/>
                  </a:cubicBezTo>
                  <a:cubicBezTo>
                    <a:pt x="2520" y="462"/>
                    <a:pt x="2473" y="466"/>
                    <a:pt x="2417" y="475"/>
                  </a:cubicBezTo>
                  <a:lnTo>
                    <a:pt x="1167" y="1130"/>
                  </a:lnTo>
                  <a:lnTo>
                    <a:pt x="2310" y="356"/>
                  </a:lnTo>
                  <a:cubicBezTo>
                    <a:pt x="2310" y="356"/>
                    <a:pt x="2527" y="1"/>
                    <a:pt x="2268" y="1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6"/>
            <p:cNvSpPr/>
            <p:nvPr/>
          </p:nvSpPr>
          <p:spPr>
            <a:xfrm>
              <a:off x="5712900" y="1344125"/>
              <a:ext cx="89550" cy="155625"/>
            </a:xfrm>
            <a:custGeom>
              <a:avLst/>
              <a:gdLst/>
              <a:ahLst/>
              <a:cxnLst/>
              <a:rect l="l" t="t" r="r" b="b"/>
              <a:pathLst>
                <a:path w="3582" h="6225" extrusionOk="0">
                  <a:moveTo>
                    <a:pt x="2536" y="0"/>
                  </a:moveTo>
                  <a:cubicBezTo>
                    <a:pt x="2423" y="0"/>
                    <a:pt x="2293" y="37"/>
                    <a:pt x="2144" y="116"/>
                  </a:cubicBezTo>
                  <a:cubicBezTo>
                    <a:pt x="2120" y="116"/>
                    <a:pt x="2120" y="116"/>
                    <a:pt x="2108" y="128"/>
                  </a:cubicBezTo>
                  <a:cubicBezTo>
                    <a:pt x="1394" y="569"/>
                    <a:pt x="906" y="1295"/>
                    <a:pt x="715" y="2129"/>
                  </a:cubicBezTo>
                  <a:cubicBezTo>
                    <a:pt x="536" y="2950"/>
                    <a:pt x="322" y="3748"/>
                    <a:pt x="132" y="4557"/>
                  </a:cubicBezTo>
                  <a:lnTo>
                    <a:pt x="1" y="5141"/>
                  </a:lnTo>
                  <a:cubicBezTo>
                    <a:pt x="548" y="5177"/>
                    <a:pt x="1382" y="5438"/>
                    <a:pt x="2453" y="6224"/>
                  </a:cubicBezTo>
                  <a:cubicBezTo>
                    <a:pt x="2501" y="6058"/>
                    <a:pt x="2525" y="5891"/>
                    <a:pt x="2572" y="5736"/>
                  </a:cubicBezTo>
                  <a:cubicBezTo>
                    <a:pt x="3174" y="3169"/>
                    <a:pt x="3582" y="0"/>
                    <a:pt x="25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6"/>
            <p:cNvSpPr/>
            <p:nvPr/>
          </p:nvSpPr>
          <p:spPr>
            <a:xfrm>
              <a:off x="5712900" y="1458050"/>
              <a:ext cx="64325" cy="41700"/>
            </a:xfrm>
            <a:custGeom>
              <a:avLst/>
              <a:gdLst/>
              <a:ahLst/>
              <a:cxnLst/>
              <a:rect l="l" t="t" r="r" b="b"/>
              <a:pathLst>
                <a:path w="2573" h="1668" extrusionOk="0">
                  <a:moveTo>
                    <a:pt x="132" y="0"/>
                  </a:moveTo>
                  <a:lnTo>
                    <a:pt x="1" y="584"/>
                  </a:lnTo>
                  <a:cubicBezTo>
                    <a:pt x="548" y="620"/>
                    <a:pt x="1382" y="881"/>
                    <a:pt x="2453" y="1667"/>
                  </a:cubicBezTo>
                  <a:cubicBezTo>
                    <a:pt x="2501" y="1501"/>
                    <a:pt x="2525" y="1334"/>
                    <a:pt x="2572" y="1179"/>
                  </a:cubicBezTo>
                  <a:cubicBezTo>
                    <a:pt x="1882" y="560"/>
                    <a:pt x="1048" y="167"/>
                    <a:pt x="13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6"/>
            <p:cNvSpPr/>
            <p:nvPr/>
          </p:nvSpPr>
          <p:spPr>
            <a:xfrm>
              <a:off x="5684925" y="1472025"/>
              <a:ext cx="156300" cy="165125"/>
            </a:xfrm>
            <a:custGeom>
              <a:avLst/>
              <a:gdLst/>
              <a:ahLst/>
              <a:cxnLst/>
              <a:rect l="l" t="t" r="r" b="b"/>
              <a:pathLst>
                <a:path w="6252" h="6605" extrusionOk="0">
                  <a:moveTo>
                    <a:pt x="1120" y="1"/>
                  </a:moveTo>
                  <a:cubicBezTo>
                    <a:pt x="715" y="1656"/>
                    <a:pt x="322" y="3311"/>
                    <a:pt x="48" y="4990"/>
                  </a:cubicBezTo>
                  <a:cubicBezTo>
                    <a:pt x="0" y="5299"/>
                    <a:pt x="0" y="5633"/>
                    <a:pt x="60" y="5942"/>
                  </a:cubicBezTo>
                  <a:cubicBezTo>
                    <a:pt x="153" y="6413"/>
                    <a:pt x="444" y="6604"/>
                    <a:pt x="853" y="6604"/>
                  </a:cubicBezTo>
                  <a:cubicBezTo>
                    <a:pt x="2390" y="6604"/>
                    <a:pt x="5593" y="3916"/>
                    <a:pt x="6251" y="3239"/>
                  </a:cubicBezTo>
                  <a:cubicBezTo>
                    <a:pt x="6132" y="2608"/>
                    <a:pt x="5620" y="2287"/>
                    <a:pt x="5465" y="1954"/>
                  </a:cubicBezTo>
                  <a:cubicBezTo>
                    <a:pt x="5418" y="1989"/>
                    <a:pt x="3108" y="3609"/>
                    <a:pt x="2632" y="3811"/>
                  </a:cubicBezTo>
                  <a:cubicBezTo>
                    <a:pt x="2798" y="3740"/>
                    <a:pt x="3203" y="2561"/>
                    <a:pt x="3572" y="1096"/>
                  </a:cubicBezTo>
                  <a:cubicBezTo>
                    <a:pt x="2501" y="299"/>
                    <a:pt x="1667" y="49"/>
                    <a:pt x="1120" y="1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46"/>
            <p:cNvSpPr/>
            <p:nvPr/>
          </p:nvSpPr>
          <p:spPr>
            <a:xfrm>
              <a:off x="5721275" y="1438975"/>
              <a:ext cx="117725" cy="140475"/>
            </a:xfrm>
            <a:custGeom>
              <a:avLst/>
              <a:gdLst/>
              <a:ahLst/>
              <a:cxnLst/>
              <a:rect l="l" t="t" r="r" b="b"/>
              <a:pathLst>
                <a:path w="4709" h="5619" extrusionOk="0">
                  <a:moveTo>
                    <a:pt x="2599" y="1"/>
                  </a:moveTo>
                  <a:cubicBezTo>
                    <a:pt x="2568" y="1"/>
                    <a:pt x="2540" y="19"/>
                    <a:pt x="2535" y="61"/>
                  </a:cubicBezTo>
                  <a:cubicBezTo>
                    <a:pt x="2464" y="430"/>
                    <a:pt x="2368" y="823"/>
                    <a:pt x="2285" y="1192"/>
                  </a:cubicBezTo>
                  <a:cubicBezTo>
                    <a:pt x="1987" y="2478"/>
                    <a:pt x="1606" y="3740"/>
                    <a:pt x="1178" y="4978"/>
                  </a:cubicBezTo>
                  <a:cubicBezTo>
                    <a:pt x="821" y="5157"/>
                    <a:pt x="451" y="5312"/>
                    <a:pt x="82" y="5466"/>
                  </a:cubicBezTo>
                  <a:cubicBezTo>
                    <a:pt x="0" y="5507"/>
                    <a:pt x="24" y="5619"/>
                    <a:pt x="86" y="5619"/>
                  </a:cubicBezTo>
                  <a:cubicBezTo>
                    <a:pt x="96" y="5619"/>
                    <a:pt x="106" y="5616"/>
                    <a:pt x="118" y="5609"/>
                  </a:cubicBezTo>
                  <a:cubicBezTo>
                    <a:pt x="463" y="5466"/>
                    <a:pt x="821" y="5312"/>
                    <a:pt x="1166" y="5157"/>
                  </a:cubicBezTo>
                  <a:cubicBezTo>
                    <a:pt x="1184" y="5166"/>
                    <a:pt x="1206" y="5172"/>
                    <a:pt x="1227" y="5172"/>
                  </a:cubicBezTo>
                  <a:cubicBezTo>
                    <a:pt x="1260" y="5172"/>
                    <a:pt x="1290" y="5158"/>
                    <a:pt x="1297" y="5121"/>
                  </a:cubicBezTo>
                  <a:cubicBezTo>
                    <a:pt x="1297" y="5121"/>
                    <a:pt x="1309" y="5109"/>
                    <a:pt x="1309" y="5097"/>
                  </a:cubicBezTo>
                  <a:cubicBezTo>
                    <a:pt x="2487" y="4514"/>
                    <a:pt x="3607" y="3811"/>
                    <a:pt x="4642" y="2990"/>
                  </a:cubicBezTo>
                  <a:cubicBezTo>
                    <a:pt x="4709" y="2933"/>
                    <a:pt x="4647" y="2853"/>
                    <a:pt x="4577" y="2853"/>
                  </a:cubicBezTo>
                  <a:cubicBezTo>
                    <a:pt x="4559" y="2853"/>
                    <a:pt x="4540" y="2859"/>
                    <a:pt x="4523" y="2871"/>
                  </a:cubicBezTo>
                  <a:cubicBezTo>
                    <a:pt x="4226" y="3109"/>
                    <a:pt x="3916" y="3335"/>
                    <a:pt x="3607" y="3561"/>
                  </a:cubicBezTo>
                  <a:cubicBezTo>
                    <a:pt x="2892" y="4050"/>
                    <a:pt x="2142" y="4478"/>
                    <a:pt x="1368" y="4871"/>
                  </a:cubicBezTo>
                  <a:cubicBezTo>
                    <a:pt x="1464" y="4585"/>
                    <a:pt x="1571" y="4300"/>
                    <a:pt x="1654" y="4026"/>
                  </a:cubicBezTo>
                  <a:cubicBezTo>
                    <a:pt x="2059" y="2740"/>
                    <a:pt x="2404" y="1430"/>
                    <a:pt x="2678" y="109"/>
                  </a:cubicBezTo>
                  <a:cubicBezTo>
                    <a:pt x="2700" y="44"/>
                    <a:pt x="2647" y="1"/>
                    <a:pt x="259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46"/>
            <p:cNvSpPr/>
            <p:nvPr/>
          </p:nvSpPr>
          <p:spPr>
            <a:xfrm>
              <a:off x="5796550" y="1165275"/>
              <a:ext cx="140800" cy="163025"/>
            </a:xfrm>
            <a:custGeom>
              <a:avLst/>
              <a:gdLst/>
              <a:ahLst/>
              <a:cxnLst/>
              <a:rect l="l" t="t" r="r" b="b"/>
              <a:pathLst>
                <a:path w="5632" h="6521" extrusionOk="0">
                  <a:moveTo>
                    <a:pt x="2879" y="0"/>
                  </a:moveTo>
                  <a:cubicBezTo>
                    <a:pt x="1986" y="0"/>
                    <a:pt x="1334" y="520"/>
                    <a:pt x="1334" y="520"/>
                  </a:cubicBezTo>
                  <a:cubicBezTo>
                    <a:pt x="322" y="1020"/>
                    <a:pt x="798" y="2770"/>
                    <a:pt x="798" y="2770"/>
                  </a:cubicBezTo>
                  <a:cubicBezTo>
                    <a:pt x="690" y="2717"/>
                    <a:pt x="598" y="2694"/>
                    <a:pt x="519" y="2694"/>
                  </a:cubicBezTo>
                  <a:cubicBezTo>
                    <a:pt x="102" y="2694"/>
                    <a:pt x="60" y="3317"/>
                    <a:pt x="60" y="3317"/>
                  </a:cubicBezTo>
                  <a:cubicBezTo>
                    <a:pt x="0" y="4210"/>
                    <a:pt x="858" y="4175"/>
                    <a:pt x="893" y="4210"/>
                  </a:cubicBezTo>
                  <a:cubicBezTo>
                    <a:pt x="1120" y="5044"/>
                    <a:pt x="1679" y="5544"/>
                    <a:pt x="1679" y="5544"/>
                  </a:cubicBezTo>
                  <a:cubicBezTo>
                    <a:pt x="2203" y="6020"/>
                    <a:pt x="2679" y="6294"/>
                    <a:pt x="3060" y="6425"/>
                  </a:cubicBezTo>
                  <a:cubicBezTo>
                    <a:pt x="3243" y="6490"/>
                    <a:pt x="3432" y="6521"/>
                    <a:pt x="3620" y="6521"/>
                  </a:cubicBezTo>
                  <a:cubicBezTo>
                    <a:pt x="4226" y="6521"/>
                    <a:pt x="4819" y="6199"/>
                    <a:pt x="5156" y="5663"/>
                  </a:cubicBezTo>
                  <a:cubicBezTo>
                    <a:pt x="5394" y="5306"/>
                    <a:pt x="5513" y="4925"/>
                    <a:pt x="5572" y="4591"/>
                  </a:cubicBezTo>
                  <a:cubicBezTo>
                    <a:pt x="5632" y="4222"/>
                    <a:pt x="5620" y="3841"/>
                    <a:pt x="5537" y="3484"/>
                  </a:cubicBezTo>
                  <a:cubicBezTo>
                    <a:pt x="5418" y="2972"/>
                    <a:pt x="5453" y="2556"/>
                    <a:pt x="5453" y="2556"/>
                  </a:cubicBezTo>
                  <a:cubicBezTo>
                    <a:pt x="5453" y="2032"/>
                    <a:pt x="5144" y="1460"/>
                    <a:pt x="4894" y="1103"/>
                  </a:cubicBezTo>
                  <a:cubicBezTo>
                    <a:pt x="4715" y="841"/>
                    <a:pt x="4501" y="627"/>
                    <a:pt x="4251" y="448"/>
                  </a:cubicBezTo>
                  <a:cubicBezTo>
                    <a:pt x="3769" y="114"/>
                    <a:pt x="3298" y="0"/>
                    <a:pt x="2879" y="0"/>
                  </a:cubicBezTo>
                  <a:close/>
                </a:path>
              </a:pathLst>
            </a:custGeom>
            <a:solidFill>
              <a:srgbClr val="FF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46"/>
            <p:cNvSpPr/>
            <p:nvPr/>
          </p:nvSpPr>
          <p:spPr>
            <a:xfrm>
              <a:off x="5782250" y="1143725"/>
              <a:ext cx="161650" cy="149150"/>
            </a:xfrm>
            <a:custGeom>
              <a:avLst/>
              <a:gdLst/>
              <a:ahLst/>
              <a:cxnLst/>
              <a:rect l="l" t="t" r="r" b="b"/>
              <a:pathLst>
                <a:path w="6466" h="5966" extrusionOk="0">
                  <a:moveTo>
                    <a:pt x="3489" y="0"/>
                  </a:moveTo>
                  <a:cubicBezTo>
                    <a:pt x="2525" y="0"/>
                    <a:pt x="1596" y="358"/>
                    <a:pt x="941" y="1084"/>
                  </a:cubicBezTo>
                  <a:cubicBezTo>
                    <a:pt x="298" y="1798"/>
                    <a:pt x="1" y="2763"/>
                    <a:pt x="96" y="3715"/>
                  </a:cubicBezTo>
                  <a:cubicBezTo>
                    <a:pt x="179" y="4703"/>
                    <a:pt x="739" y="5918"/>
                    <a:pt x="1882" y="5965"/>
                  </a:cubicBezTo>
                  <a:cubicBezTo>
                    <a:pt x="1942" y="5965"/>
                    <a:pt x="1989" y="5906"/>
                    <a:pt x="1942" y="5846"/>
                  </a:cubicBezTo>
                  <a:cubicBezTo>
                    <a:pt x="1775" y="5620"/>
                    <a:pt x="1834" y="5275"/>
                    <a:pt x="1608" y="5072"/>
                  </a:cubicBezTo>
                  <a:cubicBezTo>
                    <a:pt x="1489" y="4953"/>
                    <a:pt x="1311" y="4953"/>
                    <a:pt x="1156" y="4894"/>
                  </a:cubicBezTo>
                  <a:cubicBezTo>
                    <a:pt x="989" y="4834"/>
                    <a:pt x="870" y="4703"/>
                    <a:pt x="775" y="4549"/>
                  </a:cubicBezTo>
                  <a:cubicBezTo>
                    <a:pt x="703" y="4382"/>
                    <a:pt x="679" y="4191"/>
                    <a:pt x="751" y="4025"/>
                  </a:cubicBezTo>
                  <a:cubicBezTo>
                    <a:pt x="802" y="3871"/>
                    <a:pt x="950" y="3753"/>
                    <a:pt x="1111" y="3753"/>
                  </a:cubicBezTo>
                  <a:cubicBezTo>
                    <a:pt x="1138" y="3753"/>
                    <a:pt x="1165" y="3756"/>
                    <a:pt x="1191" y="3763"/>
                  </a:cubicBezTo>
                  <a:cubicBezTo>
                    <a:pt x="1370" y="3810"/>
                    <a:pt x="1465" y="4001"/>
                    <a:pt x="1513" y="4168"/>
                  </a:cubicBezTo>
                  <a:cubicBezTo>
                    <a:pt x="1549" y="4358"/>
                    <a:pt x="1584" y="4549"/>
                    <a:pt x="1644" y="4739"/>
                  </a:cubicBezTo>
                  <a:cubicBezTo>
                    <a:pt x="1763" y="5144"/>
                    <a:pt x="1989" y="5513"/>
                    <a:pt x="2263" y="5811"/>
                  </a:cubicBezTo>
                  <a:cubicBezTo>
                    <a:pt x="2279" y="5827"/>
                    <a:pt x="2301" y="5835"/>
                    <a:pt x="2323" y="5835"/>
                  </a:cubicBezTo>
                  <a:cubicBezTo>
                    <a:pt x="2365" y="5835"/>
                    <a:pt x="2406" y="5806"/>
                    <a:pt x="2406" y="5751"/>
                  </a:cubicBezTo>
                  <a:cubicBezTo>
                    <a:pt x="2370" y="5072"/>
                    <a:pt x="2358" y="4406"/>
                    <a:pt x="2323" y="3715"/>
                  </a:cubicBezTo>
                  <a:cubicBezTo>
                    <a:pt x="3180" y="3608"/>
                    <a:pt x="3918" y="3096"/>
                    <a:pt x="4609" y="2584"/>
                  </a:cubicBezTo>
                  <a:lnTo>
                    <a:pt x="4609" y="2584"/>
                  </a:lnTo>
                  <a:cubicBezTo>
                    <a:pt x="4561" y="2775"/>
                    <a:pt x="4430" y="2953"/>
                    <a:pt x="4251" y="3037"/>
                  </a:cubicBezTo>
                  <a:cubicBezTo>
                    <a:pt x="4172" y="3059"/>
                    <a:pt x="4211" y="3168"/>
                    <a:pt x="4277" y="3168"/>
                  </a:cubicBezTo>
                  <a:cubicBezTo>
                    <a:pt x="4280" y="3168"/>
                    <a:pt x="4284" y="3168"/>
                    <a:pt x="4287" y="3167"/>
                  </a:cubicBezTo>
                  <a:cubicBezTo>
                    <a:pt x="4704" y="3132"/>
                    <a:pt x="5097" y="3001"/>
                    <a:pt x="5454" y="2775"/>
                  </a:cubicBezTo>
                  <a:cubicBezTo>
                    <a:pt x="5716" y="3120"/>
                    <a:pt x="5883" y="3525"/>
                    <a:pt x="5930" y="3953"/>
                  </a:cubicBezTo>
                  <a:cubicBezTo>
                    <a:pt x="5930" y="3993"/>
                    <a:pt x="5979" y="4034"/>
                    <a:pt x="6018" y="4034"/>
                  </a:cubicBezTo>
                  <a:cubicBezTo>
                    <a:pt x="6037" y="4034"/>
                    <a:pt x="6053" y="4024"/>
                    <a:pt x="6061" y="4001"/>
                  </a:cubicBezTo>
                  <a:cubicBezTo>
                    <a:pt x="6466" y="3132"/>
                    <a:pt x="6418" y="2084"/>
                    <a:pt x="5930" y="1251"/>
                  </a:cubicBezTo>
                  <a:cubicBezTo>
                    <a:pt x="5692" y="846"/>
                    <a:pt x="5347" y="500"/>
                    <a:pt x="4918" y="298"/>
                  </a:cubicBezTo>
                  <a:cubicBezTo>
                    <a:pt x="4466" y="84"/>
                    <a:pt x="3978" y="0"/>
                    <a:pt x="34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46"/>
            <p:cNvSpPr/>
            <p:nvPr/>
          </p:nvSpPr>
          <p:spPr>
            <a:xfrm>
              <a:off x="5861725" y="1246125"/>
              <a:ext cx="18200" cy="14325"/>
            </a:xfrm>
            <a:custGeom>
              <a:avLst/>
              <a:gdLst/>
              <a:ahLst/>
              <a:cxnLst/>
              <a:rect l="l" t="t" r="r" b="b"/>
              <a:pathLst>
                <a:path w="728" h="573" extrusionOk="0">
                  <a:moveTo>
                    <a:pt x="461" y="1"/>
                  </a:moveTo>
                  <a:cubicBezTo>
                    <a:pt x="285" y="1"/>
                    <a:pt x="103" y="102"/>
                    <a:pt x="13" y="262"/>
                  </a:cubicBezTo>
                  <a:cubicBezTo>
                    <a:pt x="1" y="286"/>
                    <a:pt x="1" y="345"/>
                    <a:pt x="37" y="369"/>
                  </a:cubicBezTo>
                  <a:cubicBezTo>
                    <a:pt x="48" y="373"/>
                    <a:pt x="62" y="376"/>
                    <a:pt x="75" y="376"/>
                  </a:cubicBezTo>
                  <a:cubicBezTo>
                    <a:pt x="101" y="376"/>
                    <a:pt x="128" y="365"/>
                    <a:pt x="144" y="334"/>
                  </a:cubicBezTo>
                  <a:cubicBezTo>
                    <a:pt x="144" y="322"/>
                    <a:pt x="156" y="322"/>
                    <a:pt x="156" y="310"/>
                  </a:cubicBezTo>
                  <a:cubicBezTo>
                    <a:pt x="156" y="310"/>
                    <a:pt x="156" y="286"/>
                    <a:pt x="179" y="286"/>
                  </a:cubicBezTo>
                  <a:lnTo>
                    <a:pt x="215" y="250"/>
                  </a:lnTo>
                  <a:cubicBezTo>
                    <a:pt x="215" y="250"/>
                    <a:pt x="227" y="226"/>
                    <a:pt x="251" y="226"/>
                  </a:cubicBezTo>
                  <a:lnTo>
                    <a:pt x="263" y="214"/>
                  </a:lnTo>
                  <a:cubicBezTo>
                    <a:pt x="275" y="203"/>
                    <a:pt x="310" y="191"/>
                    <a:pt x="322" y="191"/>
                  </a:cubicBezTo>
                  <a:lnTo>
                    <a:pt x="334" y="191"/>
                  </a:lnTo>
                  <a:cubicBezTo>
                    <a:pt x="346" y="191"/>
                    <a:pt x="346" y="191"/>
                    <a:pt x="370" y="167"/>
                  </a:cubicBezTo>
                  <a:lnTo>
                    <a:pt x="370" y="167"/>
                  </a:lnTo>
                  <a:cubicBezTo>
                    <a:pt x="358" y="214"/>
                    <a:pt x="358" y="274"/>
                    <a:pt x="358" y="334"/>
                  </a:cubicBezTo>
                  <a:cubicBezTo>
                    <a:pt x="380" y="480"/>
                    <a:pt x="467" y="573"/>
                    <a:pt x="556" y="573"/>
                  </a:cubicBezTo>
                  <a:cubicBezTo>
                    <a:pt x="562" y="573"/>
                    <a:pt x="567" y="572"/>
                    <a:pt x="572" y="572"/>
                  </a:cubicBezTo>
                  <a:cubicBezTo>
                    <a:pt x="668" y="560"/>
                    <a:pt x="727" y="429"/>
                    <a:pt x="715" y="274"/>
                  </a:cubicBezTo>
                  <a:cubicBezTo>
                    <a:pt x="691" y="203"/>
                    <a:pt x="668" y="143"/>
                    <a:pt x="620" y="95"/>
                  </a:cubicBezTo>
                  <a:cubicBezTo>
                    <a:pt x="620" y="72"/>
                    <a:pt x="608" y="24"/>
                    <a:pt x="560" y="12"/>
                  </a:cubicBezTo>
                  <a:cubicBezTo>
                    <a:pt x="528" y="4"/>
                    <a:pt x="495" y="1"/>
                    <a:pt x="4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46"/>
            <p:cNvSpPr/>
            <p:nvPr/>
          </p:nvSpPr>
          <p:spPr>
            <a:xfrm>
              <a:off x="5911150" y="1242200"/>
              <a:ext cx="15500" cy="13800"/>
            </a:xfrm>
            <a:custGeom>
              <a:avLst/>
              <a:gdLst/>
              <a:ahLst/>
              <a:cxnLst/>
              <a:rect l="l" t="t" r="r" b="b"/>
              <a:pathLst>
                <a:path w="620" h="552" extrusionOk="0">
                  <a:moveTo>
                    <a:pt x="281" y="0"/>
                  </a:moveTo>
                  <a:cubicBezTo>
                    <a:pt x="225" y="0"/>
                    <a:pt x="169" y="8"/>
                    <a:pt x="119" y="26"/>
                  </a:cubicBezTo>
                  <a:cubicBezTo>
                    <a:pt x="107" y="26"/>
                    <a:pt x="72" y="50"/>
                    <a:pt x="72" y="74"/>
                  </a:cubicBezTo>
                  <a:cubicBezTo>
                    <a:pt x="24" y="133"/>
                    <a:pt x="0" y="229"/>
                    <a:pt x="12" y="312"/>
                  </a:cubicBezTo>
                  <a:cubicBezTo>
                    <a:pt x="46" y="458"/>
                    <a:pt x="122" y="551"/>
                    <a:pt x="220" y="551"/>
                  </a:cubicBezTo>
                  <a:cubicBezTo>
                    <a:pt x="226" y="551"/>
                    <a:pt x="232" y="551"/>
                    <a:pt x="238" y="550"/>
                  </a:cubicBezTo>
                  <a:cubicBezTo>
                    <a:pt x="346" y="538"/>
                    <a:pt x="405" y="395"/>
                    <a:pt x="369" y="264"/>
                  </a:cubicBezTo>
                  <a:cubicBezTo>
                    <a:pt x="369" y="217"/>
                    <a:pt x="357" y="181"/>
                    <a:pt x="322" y="145"/>
                  </a:cubicBezTo>
                  <a:lnTo>
                    <a:pt x="405" y="145"/>
                  </a:lnTo>
                  <a:cubicBezTo>
                    <a:pt x="429" y="145"/>
                    <a:pt x="465" y="157"/>
                    <a:pt x="488" y="181"/>
                  </a:cubicBezTo>
                  <a:cubicBezTo>
                    <a:pt x="493" y="183"/>
                    <a:pt x="498" y="184"/>
                    <a:pt x="504" y="184"/>
                  </a:cubicBezTo>
                  <a:cubicBezTo>
                    <a:pt x="531" y="184"/>
                    <a:pt x="572" y="163"/>
                    <a:pt x="572" y="133"/>
                  </a:cubicBezTo>
                  <a:cubicBezTo>
                    <a:pt x="619" y="86"/>
                    <a:pt x="596" y="62"/>
                    <a:pt x="548" y="50"/>
                  </a:cubicBezTo>
                  <a:cubicBezTo>
                    <a:pt x="467" y="21"/>
                    <a:pt x="372" y="0"/>
                    <a:pt x="2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46"/>
            <p:cNvSpPr/>
            <p:nvPr/>
          </p:nvSpPr>
          <p:spPr>
            <a:xfrm>
              <a:off x="5858750" y="1228550"/>
              <a:ext cx="19675" cy="14900"/>
            </a:xfrm>
            <a:custGeom>
              <a:avLst/>
              <a:gdLst/>
              <a:ahLst/>
              <a:cxnLst/>
              <a:rect l="l" t="t" r="r" b="b"/>
              <a:pathLst>
                <a:path w="787" h="596" extrusionOk="0">
                  <a:moveTo>
                    <a:pt x="691" y="1"/>
                  </a:moveTo>
                  <a:cubicBezTo>
                    <a:pt x="644" y="1"/>
                    <a:pt x="608" y="1"/>
                    <a:pt x="560" y="13"/>
                  </a:cubicBezTo>
                  <a:cubicBezTo>
                    <a:pt x="275" y="84"/>
                    <a:pt x="72" y="322"/>
                    <a:pt x="1" y="596"/>
                  </a:cubicBezTo>
                  <a:lnTo>
                    <a:pt x="25" y="596"/>
                  </a:lnTo>
                  <a:cubicBezTo>
                    <a:pt x="36" y="548"/>
                    <a:pt x="84" y="501"/>
                    <a:pt x="132" y="453"/>
                  </a:cubicBezTo>
                  <a:cubicBezTo>
                    <a:pt x="215" y="394"/>
                    <a:pt x="310" y="346"/>
                    <a:pt x="417" y="322"/>
                  </a:cubicBezTo>
                  <a:cubicBezTo>
                    <a:pt x="501" y="286"/>
                    <a:pt x="608" y="263"/>
                    <a:pt x="691" y="203"/>
                  </a:cubicBezTo>
                  <a:cubicBezTo>
                    <a:pt x="739" y="167"/>
                    <a:pt x="787" y="132"/>
                    <a:pt x="787" y="84"/>
                  </a:cubicBezTo>
                  <a:cubicBezTo>
                    <a:pt x="787" y="36"/>
                    <a:pt x="739" y="13"/>
                    <a:pt x="6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46"/>
            <p:cNvSpPr/>
            <p:nvPr/>
          </p:nvSpPr>
          <p:spPr>
            <a:xfrm>
              <a:off x="5899825" y="1223150"/>
              <a:ext cx="25025" cy="7225"/>
            </a:xfrm>
            <a:custGeom>
              <a:avLst/>
              <a:gdLst/>
              <a:ahLst/>
              <a:cxnLst/>
              <a:rect l="l" t="t" r="r" b="b"/>
              <a:pathLst>
                <a:path w="1001" h="289" extrusionOk="0">
                  <a:moveTo>
                    <a:pt x="442" y="0"/>
                  </a:moveTo>
                  <a:cubicBezTo>
                    <a:pt x="350" y="0"/>
                    <a:pt x="257" y="16"/>
                    <a:pt x="167" y="50"/>
                  </a:cubicBezTo>
                  <a:cubicBezTo>
                    <a:pt x="120" y="62"/>
                    <a:pt x="84" y="98"/>
                    <a:pt x="48" y="121"/>
                  </a:cubicBezTo>
                  <a:cubicBezTo>
                    <a:pt x="25" y="157"/>
                    <a:pt x="1" y="217"/>
                    <a:pt x="37" y="241"/>
                  </a:cubicBezTo>
                  <a:cubicBezTo>
                    <a:pt x="60" y="288"/>
                    <a:pt x="120" y="288"/>
                    <a:pt x="167" y="288"/>
                  </a:cubicBezTo>
                  <a:cubicBezTo>
                    <a:pt x="275" y="276"/>
                    <a:pt x="358" y="241"/>
                    <a:pt x="465" y="217"/>
                  </a:cubicBezTo>
                  <a:cubicBezTo>
                    <a:pt x="560" y="181"/>
                    <a:pt x="656" y="157"/>
                    <a:pt x="763" y="157"/>
                  </a:cubicBezTo>
                  <a:cubicBezTo>
                    <a:pt x="787" y="157"/>
                    <a:pt x="822" y="169"/>
                    <a:pt x="858" y="169"/>
                  </a:cubicBezTo>
                  <a:lnTo>
                    <a:pt x="870" y="169"/>
                  </a:lnTo>
                  <a:cubicBezTo>
                    <a:pt x="918" y="169"/>
                    <a:pt x="953" y="193"/>
                    <a:pt x="1001" y="217"/>
                  </a:cubicBezTo>
                  <a:cubicBezTo>
                    <a:pt x="846" y="78"/>
                    <a:pt x="645" y="0"/>
                    <a:pt x="4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46"/>
            <p:cNvSpPr/>
            <p:nvPr/>
          </p:nvSpPr>
          <p:spPr>
            <a:xfrm>
              <a:off x="5868275" y="1283475"/>
              <a:ext cx="32625" cy="10675"/>
            </a:xfrm>
            <a:custGeom>
              <a:avLst/>
              <a:gdLst/>
              <a:ahLst/>
              <a:cxnLst/>
              <a:rect l="l" t="t" r="r" b="b"/>
              <a:pathLst>
                <a:path w="1305" h="427" extrusionOk="0">
                  <a:moveTo>
                    <a:pt x="121" y="1"/>
                  </a:moveTo>
                  <a:cubicBezTo>
                    <a:pt x="59" y="1"/>
                    <a:pt x="1" y="80"/>
                    <a:pt x="48" y="137"/>
                  </a:cubicBezTo>
                  <a:cubicBezTo>
                    <a:pt x="278" y="324"/>
                    <a:pt x="573" y="426"/>
                    <a:pt x="871" y="426"/>
                  </a:cubicBezTo>
                  <a:cubicBezTo>
                    <a:pt x="991" y="426"/>
                    <a:pt x="1111" y="410"/>
                    <a:pt x="1227" y="375"/>
                  </a:cubicBezTo>
                  <a:cubicBezTo>
                    <a:pt x="1304" y="342"/>
                    <a:pt x="1290" y="218"/>
                    <a:pt x="1202" y="218"/>
                  </a:cubicBezTo>
                  <a:cubicBezTo>
                    <a:pt x="1195" y="218"/>
                    <a:pt x="1188" y="219"/>
                    <a:pt x="1179" y="221"/>
                  </a:cubicBezTo>
                  <a:cubicBezTo>
                    <a:pt x="1075" y="253"/>
                    <a:pt x="967" y="269"/>
                    <a:pt x="859" y="269"/>
                  </a:cubicBezTo>
                  <a:cubicBezTo>
                    <a:pt x="612" y="269"/>
                    <a:pt x="367" y="184"/>
                    <a:pt x="167" y="18"/>
                  </a:cubicBezTo>
                  <a:cubicBezTo>
                    <a:pt x="153" y="6"/>
                    <a:pt x="137" y="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46"/>
            <p:cNvSpPr/>
            <p:nvPr/>
          </p:nvSpPr>
          <p:spPr>
            <a:xfrm>
              <a:off x="5898050" y="1252825"/>
              <a:ext cx="17875" cy="25750"/>
            </a:xfrm>
            <a:custGeom>
              <a:avLst/>
              <a:gdLst/>
              <a:ahLst/>
              <a:cxnLst/>
              <a:rect l="l" t="t" r="r" b="b"/>
              <a:pathLst>
                <a:path w="715" h="1030" extrusionOk="0">
                  <a:moveTo>
                    <a:pt x="174" y="0"/>
                  </a:moveTo>
                  <a:cubicBezTo>
                    <a:pt x="152" y="0"/>
                    <a:pt x="131" y="6"/>
                    <a:pt x="119" y="18"/>
                  </a:cubicBezTo>
                  <a:cubicBezTo>
                    <a:pt x="84" y="66"/>
                    <a:pt x="84" y="113"/>
                    <a:pt x="119" y="137"/>
                  </a:cubicBezTo>
                  <a:cubicBezTo>
                    <a:pt x="238" y="304"/>
                    <a:pt x="358" y="482"/>
                    <a:pt x="465" y="661"/>
                  </a:cubicBezTo>
                  <a:cubicBezTo>
                    <a:pt x="465" y="697"/>
                    <a:pt x="489" y="708"/>
                    <a:pt x="489" y="732"/>
                  </a:cubicBezTo>
                  <a:cubicBezTo>
                    <a:pt x="489" y="756"/>
                    <a:pt x="477" y="768"/>
                    <a:pt x="477" y="768"/>
                  </a:cubicBezTo>
                  <a:cubicBezTo>
                    <a:pt x="429" y="792"/>
                    <a:pt x="405" y="828"/>
                    <a:pt x="358" y="839"/>
                  </a:cubicBezTo>
                  <a:cubicBezTo>
                    <a:pt x="294" y="876"/>
                    <a:pt x="223" y="891"/>
                    <a:pt x="156" y="891"/>
                  </a:cubicBezTo>
                  <a:cubicBezTo>
                    <a:pt x="136" y="891"/>
                    <a:pt x="115" y="890"/>
                    <a:pt x="96" y="887"/>
                  </a:cubicBezTo>
                  <a:cubicBezTo>
                    <a:pt x="48" y="887"/>
                    <a:pt x="0" y="935"/>
                    <a:pt x="48" y="958"/>
                  </a:cubicBezTo>
                  <a:cubicBezTo>
                    <a:pt x="48" y="1006"/>
                    <a:pt x="72" y="1030"/>
                    <a:pt x="119" y="1030"/>
                  </a:cubicBezTo>
                  <a:cubicBezTo>
                    <a:pt x="238" y="1030"/>
                    <a:pt x="358" y="1018"/>
                    <a:pt x="477" y="958"/>
                  </a:cubicBezTo>
                  <a:cubicBezTo>
                    <a:pt x="584" y="899"/>
                    <a:pt x="715" y="816"/>
                    <a:pt x="667" y="673"/>
                  </a:cubicBezTo>
                  <a:cubicBezTo>
                    <a:pt x="655" y="613"/>
                    <a:pt x="608" y="554"/>
                    <a:pt x="584" y="494"/>
                  </a:cubicBezTo>
                  <a:cubicBezTo>
                    <a:pt x="548" y="435"/>
                    <a:pt x="500" y="375"/>
                    <a:pt x="477" y="339"/>
                  </a:cubicBezTo>
                  <a:cubicBezTo>
                    <a:pt x="405" y="232"/>
                    <a:pt x="322" y="125"/>
                    <a:pt x="238" y="18"/>
                  </a:cubicBezTo>
                  <a:cubicBezTo>
                    <a:pt x="221" y="6"/>
                    <a:pt x="197" y="0"/>
                    <a:pt x="1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46"/>
            <p:cNvSpPr/>
            <p:nvPr/>
          </p:nvSpPr>
          <p:spPr>
            <a:xfrm>
              <a:off x="5969775" y="1429250"/>
              <a:ext cx="6875" cy="128525"/>
            </a:xfrm>
            <a:custGeom>
              <a:avLst/>
              <a:gdLst/>
              <a:ahLst/>
              <a:cxnLst/>
              <a:rect l="l" t="t" r="r" b="b"/>
              <a:pathLst>
                <a:path w="275" h="5141" extrusionOk="0">
                  <a:moveTo>
                    <a:pt x="191" y="0"/>
                  </a:moveTo>
                  <a:cubicBezTo>
                    <a:pt x="150" y="0"/>
                    <a:pt x="108" y="27"/>
                    <a:pt x="108" y="81"/>
                  </a:cubicBezTo>
                  <a:cubicBezTo>
                    <a:pt x="96" y="521"/>
                    <a:pt x="84" y="986"/>
                    <a:pt x="84" y="1426"/>
                  </a:cubicBezTo>
                  <a:lnTo>
                    <a:pt x="1" y="4855"/>
                  </a:lnTo>
                  <a:cubicBezTo>
                    <a:pt x="48" y="4950"/>
                    <a:pt x="108" y="5034"/>
                    <a:pt x="156" y="5141"/>
                  </a:cubicBezTo>
                  <a:lnTo>
                    <a:pt x="156" y="4867"/>
                  </a:lnTo>
                  <a:cubicBezTo>
                    <a:pt x="203" y="3284"/>
                    <a:pt x="227" y="1688"/>
                    <a:pt x="275" y="81"/>
                  </a:cubicBezTo>
                  <a:cubicBezTo>
                    <a:pt x="275" y="27"/>
                    <a:pt x="233" y="0"/>
                    <a:pt x="1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46"/>
            <p:cNvSpPr/>
            <p:nvPr/>
          </p:nvSpPr>
          <p:spPr>
            <a:xfrm>
              <a:off x="5832275" y="1323950"/>
              <a:ext cx="79975" cy="56875"/>
            </a:xfrm>
            <a:custGeom>
              <a:avLst/>
              <a:gdLst/>
              <a:ahLst/>
              <a:cxnLst/>
              <a:rect l="l" t="t" r="r" b="b"/>
              <a:pathLst>
                <a:path w="3199" h="2275" extrusionOk="0">
                  <a:moveTo>
                    <a:pt x="3110" y="0"/>
                  </a:moveTo>
                  <a:cubicBezTo>
                    <a:pt x="3105" y="0"/>
                    <a:pt x="3100" y="2"/>
                    <a:pt x="3096" y="7"/>
                  </a:cubicBezTo>
                  <a:cubicBezTo>
                    <a:pt x="2679" y="54"/>
                    <a:pt x="2334" y="304"/>
                    <a:pt x="2107" y="650"/>
                  </a:cubicBezTo>
                  <a:cubicBezTo>
                    <a:pt x="1893" y="983"/>
                    <a:pt x="1798" y="1400"/>
                    <a:pt x="1726" y="1804"/>
                  </a:cubicBezTo>
                  <a:cubicBezTo>
                    <a:pt x="1726" y="1816"/>
                    <a:pt x="1726" y="1840"/>
                    <a:pt x="1715" y="1864"/>
                  </a:cubicBezTo>
                  <a:cubicBezTo>
                    <a:pt x="1715" y="1852"/>
                    <a:pt x="1691" y="1840"/>
                    <a:pt x="1691" y="1804"/>
                  </a:cubicBezTo>
                  <a:cubicBezTo>
                    <a:pt x="1619" y="1400"/>
                    <a:pt x="1512" y="983"/>
                    <a:pt x="1250" y="650"/>
                  </a:cubicBezTo>
                  <a:cubicBezTo>
                    <a:pt x="1000" y="304"/>
                    <a:pt x="595" y="30"/>
                    <a:pt x="131" y="7"/>
                  </a:cubicBezTo>
                  <a:cubicBezTo>
                    <a:pt x="83" y="7"/>
                    <a:pt x="60" y="30"/>
                    <a:pt x="60" y="66"/>
                  </a:cubicBezTo>
                  <a:cubicBezTo>
                    <a:pt x="60" y="185"/>
                    <a:pt x="48" y="614"/>
                    <a:pt x="48" y="721"/>
                  </a:cubicBezTo>
                  <a:cubicBezTo>
                    <a:pt x="0" y="721"/>
                    <a:pt x="464" y="1864"/>
                    <a:pt x="1155" y="2221"/>
                  </a:cubicBezTo>
                  <a:cubicBezTo>
                    <a:pt x="1226" y="2257"/>
                    <a:pt x="1456" y="2275"/>
                    <a:pt x="1679" y="2275"/>
                  </a:cubicBezTo>
                  <a:cubicBezTo>
                    <a:pt x="1902" y="2275"/>
                    <a:pt x="2119" y="2257"/>
                    <a:pt x="2167" y="2221"/>
                  </a:cubicBezTo>
                  <a:cubicBezTo>
                    <a:pt x="2807" y="1866"/>
                    <a:pt x="3199" y="721"/>
                    <a:pt x="3168" y="721"/>
                  </a:cubicBezTo>
                  <a:lnTo>
                    <a:pt x="3168" y="721"/>
                  </a:lnTo>
                  <a:cubicBezTo>
                    <a:pt x="3167" y="721"/>
                    <a:pt x="3167" y="721"/>
                    <a:pt x="3167" y="721"/>
                  </a:cubicBezTo>
                  <a:cubicBezTo>
                    <a:pt x="3167" y="602"/>
                    <a:pt x="3155" y="173"/>
                    <a:pt x="3155" y="66"/>
                  </a:cubicBezTo>
                  <a:cubicBezTo>
                    <a:pt x="3155" y="37"/>
                    <a:pt x="3132" y="0"/>
                    <a:pt x="3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46"/>
            <p:cNvSpPr/>
            <p:nvPr/>
          </p:nvSpPr>
          <p:spPr>
            <a:xfrm>
              <a:off x="5821550" y="1315350"/>
              <a:ext cx="103000" cy="66100"/>
            </a:xfrm>
            <a:custGeom>
              <a:avLst/>
              <a:gdLst/>
              <a:ahLst/>
              <a:cxnLst/>
              <a:rect l="l" t="t" r="r" b="b"/>
              <a:pathLst>
                <a:path w="4120" h="2644" extrusionOk="0">
                  <a:moveTo>
                    <a:pt x="605" y="1"/>
                  </a:moveTo>
                  <a:cubicBezTo>
                    <a:pt x="571" y="1"/>
                    <a:pt x="536" y="2"/>
                    <a:pt x="501" y="5"/>
                  </a:cubicBezTo>
                  <a:cubicBezTo>
                    <a:pt x="381" y="17"/>
                    <a:pt x="274" y="89"/>
                    <a:pt x="274" y="232"/>
                  </a:cubicBezTo>
                  <a:lnTo>
                    <a:pt x="274" y="243"/>
                  </a:lnTo>
                  <a:cubicBezTo>
                    <a:pt x="250" y="243"/>
                    <a:pt x="215" y="243"/>
                    <a:pt x="179" y="255"/>
                  </a:cubicBezTo>
                  <a:cubicBezTo>
                    <a:pt x="60" y="267"/>
                    <a:pt x="0" y="422"/>
                    <a:pt x="24" y="529"/>
                  </a:cubicBezTo>
                  <a:cubicBezTo>
                    <a:pt x="52" y="632"/>
                    <a:pt x="132" y="684"/>
                    <a:pt x="222" y="684"/>
                  </a:cubicBezTo>
                  <a:cubicBezTo>
                    <a:pt x="247" y="684"/>
                    <a:pt x="273" y="680"/>
                    <a:pt x="298" y="672"/>
                  </a:cubicBezTo>
                  <a:cubicBezTo>
                    <a:pt x="331" y="667"/>
                    <a:pt x="364" y="665"/>
                    <a:pt x="396" y="665"/>
                  </a:cubicBezTo>
                  <a:cubicBezTo>
                    <a:pt x="770" y="665"/>
                    <a:pt x="1089" y="970"/>
                    <a:pt x="1286" y="1255"/>
                  </a:cubicBezTo>
                  <a:cubicBezTo>
                    <a:pt x="1560" y="1660"/>
                    <a:pt x="1703" y="2113"/>
                    <a:pt x="1965" y="2529"/>
                  </a:cubicBezTo>
                  <a:cubicBezTo>
                    <a:pt x="2011" y="2608"/>
                    <a:pt x="2078" y="2643"/>
                    <a:pt x="2146" y="2643"/>
                  </a:cubicBezTo>
                  <a:cubicBezTo>
                    <a:pt x="2201" y="2643"/>
                    <a:pt x="2256" y="2620"/>
                    <a:pt x="2298" y="2577"/>
                  </a:cubicBezTo>
                  <a:cubicBezTo>
                    <a:pt x="2584" y="2327"/>
                    <a:pt x="2691" y="1636"/>
                    <a:pt x="2858" y="1267"/>
                  </a:cubicBezTo>
                  <a:cubicBezTo>
                    <a:pt x="3001" y="946"/>
                    <a:pt x="3275" y="672"/>
                    <a:pt x="3596" y="553"/>
                  </a:cubicBezTo>
                  <a:cubicBezTo>
                    <a:pt x="3632" y="541"/>
                    <a:pt x="3668" y="529"/>
                    <a:pt x="3691" y="493"/>
                  </a:cubicBezTo>
                  <a:cubicBezTo>
                    <a:pt x="3727" y="493"/>
                    <a:pt x="3787" y="482"/>
                    <a:pt x="3834" y="482"/>
                  </a:cubicBezTo>
                  <a:cubicBezTo>
                    <a:pt x="4116" y="482"/>
                    <a:pt x="4120" y="53"/>
                    <a:pt x="3846" y="53"/>
                  </a:cubicBezTo>
                  <a:cubicBezTo>
                    <a:pt x="3842" y="53"/>
                    <a:pt x="3838" y="53"/>
                    <a:pt x="3834" y="53"/>
                  </a:cubicBezTo>
                  <a:cubicBezTo>
                    <a:pt x="3275" y="65"/>
                    <a:pt x="2715" y="327"/>
                    <a:pt x="2382" y="779"/>
                  </a:cubicBezTo>
                  <a:cubicBezTo>
                    <a:pt x="2275" y="898"/>
                    <a:pt x="2203" y="1053"/>
                    <a:pt x="2144" y="1184"/>
                  </a:cubicBezTo>
                  <a:cubicBezTo>
                    <a:pt x="2060" y="1017"/>
                    <a:pt x="1977" y="851"/>
                    <a:pt x="1870" y="708"/>
                  </a:cubicBezTo>
                  <a:cubicBezTo>
                    <a:pt x="1569" y="318"/>
                    <a:pt x="1112" y="1"/>
                    <a:pt x="60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5" name="Google Shape;1145;p46"/>
          <p:cNvSpPr/>
          <p:nvPr/>
        </p:nvSpPr>
        <p:spPr>
          <a:xfrm rot="8422163">
            <a:off x="896118" y="569627"/>
            <a:ext cx="292160" cy="547538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46"/>
          <p:cNvSpPr/>
          <p:nvPr/>
        </p:nvSpPr>
        <p:spPr>
          <a:xfrm rot="9910285">
            <a:off x="6520641" y="4371067"/>
            <a:ext cx="274571" cy="514613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7" name="Google Shape;1147;p46"/>
          <p:cNvGrpSpPr/>
          <p:nvPr/>
        </p:nvGrpSpPr>
        <p:grpSpPr>
          <a:xfrm>
            <a:off x="7399924" y="1625854"/>
            <a:ext cx="1035140" cy="3080063"/>
            <a:chOff x="6943250" y="1093425"/>
            <a:chExt cx="484775" cy="1442450"/>
          </a:xfrm>
        </p:grpSpPr>
        <p:sp>
          <p:nvSpPr>
            <p:cNvPr id="1148" name="Google Shape;1148;p46"/>
            <p:cNvSpPr/>
            <p:nvPr/>
          </p:nvSpPr>
          <p:spPr>
            <a:xfrm>
              <a:off x="7194625" y="1132700"/>
              <a:ext cx="95875" cy="145850"/>
            </a:xfrm>
            <a:custGeom>
              <a:avLst/>
              <a:gdLst/>
              <a:ahLst/>
              <a:cxnLst/>
              <a:rect l="l" t="t" r="r" b="b"/>
              <a:pathLst>
                <a:path w="3835" h="5834" extrusionOk="0">
                  <a:moveTo>
                    <a:pt x="2442" y="1"/>
                  </a:moveTo>
                  <a:lnTo>
                    <a:pt x="1049" y="930"/>
                  </a:lnTo>
                  <a:cubicBezTo>
                    <a:pt x="1132" y="1632"/>
                    <a:pt x="799" y="2311"/>
                    <a:pt x="513" y="2966"/>
                  </a:cubicBezTo>
                  <a:cubicBezTo>
                    <a:pt x="227" y="3620"/>
                    <a:pt x="1" y="4394"/>
                    <a:pt x="322" y="5025"/>
                  </a:cubicBezTo>
                  <a:cubicBezTo>
                    <a:pt x="570" y="5532"/>
                    <a:pt x="1149" y="5833"/>
                    <a:pt x="1716" y="5833"/>
                  </a:cubicBezTo>
                  <a:cubicBezTo>
                    <a:pt x="1776" y="5833"/>
                    <a:pt x="1835" y="5830"/>
                    <a:pt x="1894" y="5823"/>
                  </a:cubicBezTo>
                  <a:cubicBezTo>
                    <a:pt x="2525" y="5752"/>
                    <a:pt x="3073" y="5335"/>
                    <a:pt x="3394" y="4799"/>
                  </a:cubicBezTo>
                  <a:cubicBezTo>
                    <a:pt x="3728" y="4263"/>
                    <a:pt x="3835" y="3620"/>
                    <a:pt x="3799" y="3001"/>
                  </a:cubicBezTo>
                  <a:cubicBezTo>
                    <a:pt x="3751" y="1882"/>
                    <a:pt x="3251" y="775"/>
                    <a:pt x="24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46"/>
            <p:cNvSpPr/>
            <p:nvPr/>
          </p:nvSpPr>
          <p:spPr>
            <a:xfrm>
              <a:off x="7138075" y="1614900"/>
              <a:ext cx="289950" cy="580175"/>
            </a:xfrm>
            <a:custGeom>
              <a:avLst/>
              <a:gdLst/>
              <a:ahLst/>
              <a:cxnLst/>
              <a:rect l="l" t="t" r="r" b="b"/>
              <a:pathLst>
                <a:path w="11598" h="23207" extrusionOk="0">
                  <a:moveTo>
                    <a:pt x="2668" y="1"/>
                  </a:moveTo>
                  <a:lnTo>
                    <a:pt x="1" y="22075"/>
                  </a:lnTo>
                  <a:cubicBezTo>
                    <a:pt x="831" y="21988"/>
                    <a:pt x="1633" y="21950"/>
                    <a:pt x="2399" y="21950"/>
                  </a:cubicBezTo>
                  <a:cubicBezTo>
                    <a:pt x="6838" y="21950"/>
                    <a:pt x="10026" y="23206"/>
                    <a:pt x="10026" y="23206"/>
                  </a:cubicBezTo>
                  <a:cubicBezTo>
                    <a:pt x="11597" y="10681"/>
                    <a:pt x="8514" y="930"/>
                    <a:pt x="8514" y="930"/>
                  </a:cubicBezTo>
                  <a:lnTo>
                    <a:pt x="26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46"/>
            <p:cNvSpPr/>
            <p:nvPr/>
          </p:nvSpPr>
          <p:spPr>
            <a:xfrm>
              <a:off x="6943250" y="1157825"/>
              <a:ext cx="297550" cy="268675"/>
            </a:xfrm>
            <a:custGeom>
              <a:avLst/>
              <a:gdLst/>
              <a:ahLst/>
              <a:cxnLst/>
              <a:rect l="l" t="t" r="r" b="b"/>
              <a:pathLst>
                <a:path w="11902" h="10747" extrusionOk="0">
                  <a:moveTo>
                    <a:pt x="1264" y="1"/>
                  </a:moveTo>
                  <a:cubicBezTo>
                    <a:pt x="1173" y="1"/>
                    <a:pt x="1138" y="103"/>
                    <a:pt x="1138" y="103"/>
                  </a:cubicBezTo>
                  <a:lnTo>
                    <a:pt x="1710" y="1318"/>
                  </a:lnTo>
                  <a:lnTo>
                    <a:pt x="1519" y="1437"/>
                  </a:lnTo>
                  <a:cubicBezTo>
                    <a:pt x="1052" y="537"/>
                    <a:pt x="811" y="346"/>
                    <a:pt x="690" y="346"/>
                  </a:cubicBezTo>
                  <a:cubicBezTo>
                    <a:pt x="602" y="346"/>
                    <a:pt x="579" y="448"/>
                    <a:pt x="579" y="448"/>
                  </a:cubicBezTo>
                  <a:lnTo>
                    <a:pt x="1281" y="1603"/>
                  </a:lnTo>
                  <a:lnTo>
                    <a:pt x="1102" y="1770"/>
                  </a:lnTo>
                  <a:cubicBezTo>
                    <a:pt x="513" y="1187"/>
                    <a:pt x="245" y="1041"/>
                    <a:pt x="125" y="1041"/>
                  </a:cubicBezTo>
                  <a:cubicBezTo>
                    <a:pt x="4" y="1041"/>
                    <a:pt x="31" y="1187"/>
                    <a:pt x="31" y="1187"/>
                  </a:cubicBezTo>
                  <a:lnTo>
                    <a:pt x="900" y="1901"/>
                  </a:lnTo>
                  <a:lnTo>
                    <a:pt x="757" y="2056"/>
                  </a:lnTo>
                  <a:cubicBezTo>
                    <a:pt x="409" y="1827"/>
                    <a:pt x="230" y="1756"/>
                    <a:pt x="142" y="1756"/>
                  </a:cubicBezTo>
                  <a:cubicBezTo>
                    <a:pt x="0" y="1756"/>
                    <a:pt x="90" y="1937"/>
                    <a:pt x="90" y="1937"/>
                  </a:cubicBezTo>
                  <a:lnTo>
                    <a:pt x="1138" y="2568"/>
                  </a:lnTo>
                  <a:cubicBezTo>
                    <a:pt x="1698" y="3485"/>
                    <a:pt x="2365" y="3580"/>
                    <a:pt x="2365" y="3580"/>
                  </a:cubicBezTo>
                  <a:lnTo>
                    <a:pt x="4710" y="9914"/>
                  </a:lnTo>
                  <a:cubicBezTo>
                    <a:pt x="4906" y="10434"/>
                    <a:pt x="5408" y="10746"/>
                    <a:pt x="5926" y="10746"/>
                  </a:cubicBezTo>
                  <a:cubicBezTo>
                    <a:pt x="6131" y="10746"/>
                    <a:pt x="6339" y="10697"/>
                    <a:pt x="6532" y="10593"/>
                  </a:cubicBezTo>
                  <a:lnTo>
                    <a:pt x="7853" y="9878"/>
                  </a:lnTo>
                  <a:lnTo>
                    <a:pt x="11901" y="7687"/>
                  </a:lnTo>
                  <a:lnTo>
                    <a:pt x="11663" y="5425"/>
                  </a:lnTo>
                  <a:cubicBezTo>
                    <a:pt x="11654" y="5327"/>
                    <a:pt x="11559" y="5256"/>
                    <a:pt x="11462" y="5256"/>
                  </a:cubicBezTo>
                  <a:cubicBezTo>
                    <a:pt x="11429" y="5256"/>
                    <a:pt x="11396" y="5264"/>
                    <a:pt x="11366" y="5282"/>
                  </a:cubicBezTo>
                  <a:lnTo>
                    <a:pt x="7234" y="7592"/>
                  </a:lnTo>
                  <a:lnTo>
                    <a:pt x="6175" y="8187"/>
                  </a:lnTo>
                  <a:cubicBezTo>
                    <a:pt x="5698" y="7414"/>
                    <a:pt x="3079" y="3080"/>
                    <a:pt x="3079" y="3080"/>
                  </a:cubicBezTo>
                  <a:lnTo>
                    <a:pt x="3269" y="2592"/>
                  </a:lnTo>
                  <a:cubicBezTo>
                    <a:pt x="3365" y="2365"/>
                    <a:pt x="3377" y="2115"/>
                    <a:pt x="3317" y="1877"/>
                  </a:cubicBezTo>
                  <a:cubicBezTo>
                    <a:pt x="3186" y="1258"/>
                    <a:pt x="3353" y="829"/>
                    <a:pt x="3353" y="829"/>
                  </a:cubicBezTo>
                  <a:cubicBezTo>
                    <a:pt x="3346" y="829"/>
                    <a:pt x="3340" y="829"/>
                    <a:pt x="3334" y="829"/>
                  </a:cubicBezTo>
                  <a:cubicBezTo>
                    <a:pt x="2878" y="829"/>
                    <a:pt x="2948" y="1699"/>
                    <a:pt x="2948" y="1699"/>
                  </a:cubicBezTo>
                  <a:lnTo>
                    <a:pt x="2615" y="1889"/>
                  </a:lnTo>
                  <a:lnTo>
                    <a:pt x="2115" y="1341"/>
                  </a:lnTo>
                  <a:cubicBezTo>
                    <a:pt x="1660" y="226"/>
                    <a:pt x="1400" y="1"/>
                    <a:pt x="1264" y="1"/>
                  </a:cubicBezTo>
                  <a:close/>
                </a:path>
              </a:pathLst>
            </a:custGeom>
            <a:solidFill>
              <a:srgbClr val="C7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6"/>
            <p:cNvSpPr/>
            <p:nvPr/>
          </p:nvSpPr>
          <p:spPr>
            <a:xfrm>
              <a:off x="7128850" y="1286675"/>
              <a:ext cx="116425" cy="115450"/>
            </a:xfrm>
            <a:custGeom>
              <a:avLst/>
              <a:gdLst/>
              <a:ahLst/>
              <a:cxnLst/>
              <a:rect l="l" t="t" r="r" b="b"/>
              <a:pathLst>
                <a:path w="4657" h="4618" extrusionOk="0">
                  <a:moveTo>
                    <a:pt x="4221" y="0"/>
                  </a:moveTo>
                  <a:cubicBezTo>
                    <a:pt x="4193" y="0"/>
                    <a:pt x="4167" y="7"/>
                    <a:pt x="4144" y="21"/>
                  </a:cubicBezTo>
                  <a:lnTo>
                    <a:pt x="1" y="2331"/>
                  </a:lnTo>
                  <a:cubicBezTo>
                    <a:pt x="96" y="2760"/>
                    <a:pt x="275" y="3474"/>
                    <a:pt x="608" y="4617"/>
                  </a:cubicBezTo>
                  <a:lnTo>
                    <a:pt x="4656" y="2438"/>
                  </a:lnTo>
                  <a:lnTo>
                    <a:pt x="4418" y="188"/>
                  </a:lnTo>
                  <a:cubicBezTo>
                    <a:pt x="4409" y="70"/>
                    <a:pt x="4310" y="0"/>
                    <a:pt x="42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6"/>
            <p:cNvSpPr/>
            <p:nvPr/>
          </p:nvSpPr>
          <p:spPr>
            <a:xfrm>
              <a:off x="7102650" y="1619375"/>
              <a:ext cx="256325" cy="833750"/>
            </a:xfrm>
            <a:custGeom>
              <a:avLst/>
              <a:gdLst/>
              <a:ahLst/>
              <a:cxnLst/>
              <a:rect l="l" t="t" r="r" b="b"/>
              <a:pathLst>
                <a:path w="10253" h="33350" extrusionOk="0">
                  <a:moveTo>
                    <a:pt x="3180" y="1"/>
                  </a:moveTo>
                  <a:cubicBezTo>
                    <a:pt x="3180" y="1"/>
                    <a:pt x="2656" y="2751"/>
                    <a:pt x="2025" y="6049"/>
                  </a:cubicBezTo>
                  <a:cubicBezTo>
                    <a:pt x="1954" y="6442"/>
                    <a:pt x="1882" y="6847"/>
                    <a:pt x="1811" y="7263"/>
                  </a:cubicBezTo>
                  <a:cubicBezTo>
                    <a:pt x="977" y="11669"/>
                    <a:pt x="84" y="16562"/>
                    <a:pt x="49" y="17146"/>
                  </a:cubicBezTo>
                  <a:cubicBezTo>
                    <a:pt x="1" y="18336"/>
                    <a:pt x="334" y="19515"/>
                    <a:pt x="977" y="20515"/>
                  </a:cubicBezTo>
                  <a:lnTo>
                    <a:pt x="4871" y="26587"/>
                  </a:lnTo>
                  <a:lnTo>
                    <a:pt x="6942" y="29814"/>
                  </a:lnTo>
                  <a:lnTo>
                    <a:pt x="7085" y="30040"/>
                  </a:lnTo>
                  <a:lnTo>
                    <a:pt x="7299" y="30361"/>
                  </a:lnTo>
                  <a:lnTo>
                    <a:pt x="9216" y="33350"/>
                  </a:lnTo>
                  <a:lnTo>
                    <a:pt x="10252" y="32552"/>
                  </a:lnTo>
                  <a:cubicBezTo>
                    <a:pt x="9919" y="31457"/>
                    <a:pt x="9550" y="30278"/>
                    <a:pt x="9169" y="29087"/>
                  </a:cubicBezTo>
                  <a:cubicBezTo>
                    <a:pt x="9109" y="28885"/>
                    <a:pt x="9050" y="28718"/>
                    <a:pt x="8978" y="28516"/>
                  </a:cubicBezTo>
                  <a:lnTo>
                    <a:pt x="8966" y="28492"/>
                  </a:lnTo>
                  <a:cubicBezTo>
                    <a:pt x="8573" y="27397"/>
                    <a:pt x="8157" y="26313"/>
                    <a:pt x="7728" y="25277"/>
                  </a:cubicBezTo>
                  <a:cubicBezTo>
                    <a:pt x="6752" y="22908"/>
                    <a:pt x="5692" y="20765"/>
                    <a:pt x="4680" y="19336"/>
                  </a:cubicBezTo>
                  <a:cubicBezTo>
                    <a:pt x="4287" y="18800"/>
                    <a:pt x="3918" y="18372"/>
                    <a:pt x="3561" y="18050"/>
                  </a:cubicBezTo>
                  <a:lnTo>
                    <a:pt x="5228" y="11419"/>
                  </a:lnTo>
                  <a:lnTo>
                    <a:pt x="5930" y="8621"/>
                  </a:lnTo>
                  <a:lnTo>
                    <a:pt x="6228" y="7430"/>
                  </a:lnTo>
                  <a:lnTo>
                    <a:pt x="7526" y="2239"/>
                  </a:lnTo>
                  <a:lnTo>
                    <a:pt x="5895" y="1405"/>
                  </a:lnTo>
                  <a:lnTo>
                    <a:pt x="3180" y="1"/>
                  </a:lnTo>
                  <a:close/>
                </a:path>
              </a:pathLst>
            </a:custGeom>
            <a:solidFill>
              <a:srgbClr val="C4D3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6"/>
            <p:cNvSpPr/>
            <p:nvPr/>
          </p:nvSpPr>
          <p:spPr>
            <a:xfrm>
              <a:off x="7212200" y="1632775"/>
              <a:ext cx="176825" cy="840600"/>
            </a:xfrm>
            <a:custGeom>
              <a:avLst/>
              <a:gdLst/>
              <a:ahLst/>
              <a:cxnLst/>
              <a:rect l="l" t="t" r="r" b="b"/>
              <a:pathLst>
                <a:path w="7073" h="33624" extrusionOk="0">
                  <a:moveTo>
                    <a:pt x="1572" y="0"/>
                  </a:moveTo>
                  <a:lnTo>
                    <a:pt x="1489" y="834"/>
                  </a:lnTo>
                  <a:lnTo>
                    <a:pt x="929" y="6025"/>
                  </a:lnTo>
                  <a:lnTo>
                    <a:pt x="905" y="7358"/>
                  </a:lnTo>
                  <a:lnTo>
                    <a:pt x="893" y="8466"/>
                  </a:lnTo>
                  <a:lnTo>
                    <a:pt x="882" y="9775"/>
                  </a:lnTo>
                  <a:cubicBezTo>
                    <a:pt x="846" y="10121"/>
                    <a:pt x="834" y="10466"/>
                    <a:pt x="810" y="10835"/>
                  </a:cubicBezTo>
                  <a:cubicBezTo>
                    <a:pt x="631" y="13550"/>
                    <a:pt x="417" y="16848"/>
                    <a:pt x="274" y="18776"/>
                  </a:cubicBezTo>
                  <a:cubicBezTo>
                    <a:pt x="215" y="19550"/>
                    <a:pt x="167" y="20098"/>
                    <a:pt x="120" y="20277"/>
                  </a:cubicBezTo>
                  <a:cubicBezTo>
                    <a:pt x="0" y="20824"/>
                    <a:pt x="274" y="23206"/>
                    <a:pt x="465" y="26004"/>
                  </a:cubicBezTo>
                  <a:cubicBezTo>
                    <a:pt x="524" y="27063"/>
                    <a:pt x="584" y="28194"/>
                    <a:pt x="608" y="29290"/>
                  </a:cubicBezTo>
                  <a:cubicBezTo>
                    <a:pt x="631" y="29492"/>
                    <a:pt x="631" y="29671"/>
                    <a:pt x="631" y="29861"/>
                  </a:cubicBezTo>
                  <a:cubicBezTo>
                    <a:pt x="643" y="30766"/>
                    <a:pt x="608" y="31659"/>
                    <a:pt x="548" y="32481"/>
                  </a:cubicBezTo>
                  <a:cubicBezTo>
                    <a:pt x="524" y="32885"/>
                    <a:pt x="477" y="33266"/>
                    <a:pt x="429" y="33624"/>
                  </a:cubicBezTo>
                  <a:lnTo>
                    <a:pt x="1846" y="33576"/>
                  </a:lnTo>
                  <a:lnTo>
                    <a:pt x="1858" y="33540"/>
                  </a:lnTo>
                  <a:cubicBezTo>
                    <a:pt x="1917" y="33314"/>
                    <a:pt x="2155" y="32254"/>
                    <a:pt x="2441" y="30826"/>
                  </a:cubicBezTo>
                  <a:lnTo>
                    <a:pt x="2441" y="30802"/>
                  </a:lnTo>
                  <a:cubicBezTo>
                    <a:pt x="2513" y="30480"/>
                    <a:pt x="2572" y="30159"/>
                    <a:pt x="2632" y="29814"/>
                  </a:cubicBezTo>
                  <a:cubicBezTo>
                    <a:pt x="2656" y="29706"/>
                    <a:pt x="2679" y="29587"/>
                    <a:pt x="2691" y="29468"/>
                  </a:cubicBezTo>
                  <a:cubicBezTo>
                    <a:pt x="2715" y="29397"/>
                    <a:pt x="2727" y="29313"/>
                    <a:pt x="2739" y="29218"/>
                  </a:cubicBezTo>
                  <a:cubicBezTo>
                    <a:pt x="2977" y="27789"/>
                    <a:pt x="3215" y="26194"/>
                    <a:pt x="3322" y="24741"/>
                  </a:cubicBezTo>
                  <a:cubicBezTo>
                    <a:pt x="3429" y="23360"/>
                    <a:pt x="3406" y="22110"/>
                    <a:pt x="3191" y="21253"/>
                  </a:cubicBezTo>
                  <a:lnTo>
                    <a:pt x="5311" y="9966"/>
                  </a:lnTo>
                  <a:cubicBezTo>
                    <a:pt x="5311" y="9966"/>
                    <a:pt x="5406" y="9513"/>
                    <a:pt x="5549" y="8906"/>
                  </a:cubicBezTo>
                  <a:cubicBezTo>
                    <a:pt x="5644" y="8549"/>
                    <a:pt x="5751" y="8120"/>
                    <a:pt x="5870" y="7704"/>
                  </a:cubicBezTo>
                  <a:cubicBezTo>
                    <a:pt x="5989" y="7263"/>
                    <a:pt x="6132" y="6835"/>
                    <a:pt x="6263" y="6489"/>
                  </a:cubicBezTo>
                  <a:cubicBezTo>
                    <a:pt x="7073" y="4489"/>
                    <a:pt x="5549" y="215"/>
                    <a:pt x="5549" y="167"/>
                  </a:cubicBezTo>
                  <a:lnTo>
                    <a:pt x="1572" y="0"/>
                  </a:lnTo>
                  <a:close/>
                </a:path>
              </a:pathLst>
            </a:custGeom>
            <a:solidFill>
              <a:srgbClr val="C4D3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6"/>
            <p:cNvSpPr/>
            <p:nvPr/>
          </p:nvSpPr>
          <p:spPr>
            <a:xfrm>
              <a:off x="7223200" y="2346550"/>
              <a:ext cx="135775" cy="127725"/>
            </a:xfrm>
            <a:custGeom>
              <a:avLst/>
              <a:gdLst/>
              <a:ahLst/>
              <a:cxnLst/>
              <a:rect l="l" t="t" r="r" b="b"/>
              <a:pathLst>
                <a:path w="5431" h="5109" extrusionOk="0">
                  <a:moveTo>
                    <a:pt x="4323" y="0"/>
                  </a:moveTo>
                  <a:cubicBezTo>
                    <a:pt x="3609" y="346"/>
                    <a:pt x="2942" y="560"/>
                    <a:pt x="2299" y="679"/>
                  </a:cubicBezTo>
                  <a:cubicBezTo>
                    <a:pt x="2227" y="691"/>
                    <a:pt x="2168" y="691"/>
                    <a:pt x="2108" y="715"/>
                  </a:cubicBezTo>
                  <a:cubicBezTo>
                    <a:pt x="1688" y="780"/>
                    <a:pt x="1281" y="810"/>
                    <a:pt x="895" y="810"/>
                  </a:cubicBezTo>
                  <a:cubicBezTo>
                    <a:pt x="647" y="810"/>
                    <a:pt x="408" y="798"/>
                    <a:pt x="180" y="774"/>
                  </a:cubicBezTo>
                  <a:lnTo>
                    <a:pt x="180" y="774"/>
                  </a:lnTo>
                  <a:cubicBezTo>
                    <a:pt x="203" y="965"/>
                    <a:pt x="203" y="1143"/>
                    <a:pt x="203" y="1334"/>
                  </a:cubicBezTo>
                  <a:cubicBezTo>
                    <a:pt x="215" y="2251"/>
                    <a:pt x="180" y="3144"/>
                    <a:pt x="120" y="3953"/>
                  </a:cubicBezTo>
                  <a:cubicBezTo>
                    <a:pt x="96" y="4358"/>
                    <a:pt x="49" y="4751"/>
                    <a:pt x="1" y="5108"/>
                  </a:cubicBezTo>
                  <a:lnTo>
                    <a:pt x="1418" y="5061"/>
                  </a:lnTo>
                  <a:lnTo>
                    <a:pt x="1430" y="5013"/>
                  </a:lnTo>
                  <a:cubicBezTo>
                    <a:pt x="1489" y="4787"/>
                    <a:pt x="1727" y="3739"/>
                    <a:pt x="2013" y="2310"/>
                  </a:cubicBezTo>
                  <a:lnTo>
                    <a:pt x="2013" y="2275"/>
                  </a:lnTo>
                  <a:cubicBezTo>
                    <a:pt x="2085" y="1965"/>
                    <a:pt x="2144" y="1632"/>
                    <a:pt x="2204" y="1286"/>
                  </a:cubicBezTo>
                  <a:cubicBezTo>
                    <a:pt x="2227" y="1191"/>
                    <a:pt x="2251" y="1072"/>
                    <a:pt x="2263" y="953"/>
                  </a:cubicBezTo>
                  <a:lnTo>
                    <a:pt x="2477" y="1274"/>
                  </a:lnTo>
                  <a:lnTo>
                    <a:pt x="4394" y="4263"/>
                  </a:lnTo>
                  <a:lnTo>
                    <a:pt x="5430" y="3465"/>
                  </a:lnTo>
                  <a:cubicBezTo>
                    <a:pt x="5097" y="2370"/>
                    <a:pt x="4728" y="1191"/>
                    <a:pt x="4323" y="0"/>
                  </a:cubicBezTo>
                  <a:close/>
                </a:path>
              </a:pathLst>
            </a:custGeom>
            <a:solidFill>
              <a:srgbClr val="C7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6"/>
            <p:cNvSpPr/>
            <p:nvPr/>
          </p:nvSpPr>
          <p:spPr>
            <a:xfrm>
              <a:off x="7130775" y="2473350"/>
              <a:ext cx="137400" cy="62525"/>
            </a:xfrm>
            <a:custGeom>
              <a:avLst/>
              <a:gdLst/>
              <a:ahLst/>
              <a:cxnLst/>
              <a:rect l="l" t="t" r="r" b="b"/>
              <a:pathLst>
                <a:path w="5496" h="2501" extrusionOk="0">
                  <a:moveTo>
                    <a:pt x="5115" y="1"/>
                  </a:moveTo>
                  <a:lnTo>
                    <a:pt x="3710" y="48"/>
                  </a:lnTo>
                  <a:lnTo>
                    <a:pt x="793" y="1429"/>
                  </a:lnTo>
                  <a:cubicBezTo>
                    <a:pt x="1" y="1751"/>
                    <a:pt x="327" y="2205"/>
                    <a:pt x="799" y="2205"/>
                  </a:cubicBezTo>
                  <a:cubicBezTo>
                    <a:pt x="817" y="2205"/>
                    <a:pt x="835" y="2204"/>
                    <a:pt x="852" y="2203"/>
                  </a:cubicBezTo>
                  <a:cubicBezTo>
                    <a:pt x="3984" y="1965"/>
                    <a:pt x="5496" y="2501"/>
                    <a:pt x="5293" y="524"/>
                  </a:cubicBezTo>
                  <a:lnTo>
                    <a:pt x="511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6"/>
            <p:cNvSpPr/>
            <p:nvPr/>
          </p:nvSpPr>
          <p:spPr>
            <a:xfrm>
              <a:off x="7212500" y="2019750"/>
              <a:ext cx="17150" cy="257175"/>
            </a:xfrm>
            <a:custGeom>
              <a:avLst/>
              <a:gdLst/>
              <a:ahLst/>
              <a:cxnLst/>
              <a:rect l="l" t="t" r="r" b="b"/>
              <a:pathLst>
                <a:path w="686" h="10287" extrusionOk="0">
                  <a:moveTo>
                    <a:pt x="584" y="0"/>
                  </a:moveTo>
                  <a:cubicBezTo>
                    <a:pt x="549" y="0"/>
                    <a:pt x="517" y="19"/>
                    <a:pt x="512" y="59"/>
                  </a:cubicBezTo>
                  <a:cubicBezTo>
                    <a:pt x="274" y="1357"/>
                    <a:pt x="119" y="2678"/>
                    <a:pt x="60" y="4012"/>
                  </a:cubicBezTo>
                  <a:cubicBezTo>
                    <a:pt x="0" y="5333"/>
                    <a:pt x="24" y="6655"/>
                    <a:pt x="119" y="7977"/>
                  </a:cubicBezTo>
                  <a:cubicBezTo>
                    <a:pt x="179" y="8727"/>
                    <a:pt x="274" y="9465"/>
                    <a:pt x="381" y="10215"/>
                  </a:cubicBezTo>
                  <a:cubicBezTo>
                    <a:pt x="387" y="10265"/>
                    <a:pt x="427" y="10287"/>
                    <a:pt x="465" y="10287"/>
                  </a:cubicBezTo>
                  <a:cubicBezTo>
                    <a:pt x="508" y="10287"/>
                    <a:pt x="549" y="10259"/>
                    <a:pt x="536" y="10215"/>
                  </a:cubicBezTo>
                  <a:cubicBezTo>
                    <a:pt x="346" y="8917"/>
                    <a:pt x="227" y="7608"/>
                    <a:pt x="203" y="6286"/>
                  </a:cubicBezTo>
                  <a:cubicBezTo>
                    <a:pt x="167" y="4964"/>
                    <a:pt x="215" y="3631"/>
                    <a:pt x="358" y="2309"/>
                  </a:cubicBezTo>
                  <a:cubicBezTo>
                    <a:pt x="441" y="1571"/>
                    <a:pt x="536" y="833"/>
                    <a:pt x="679" y="107"/>
                  </a:cubicBezTo>
                  <a:cubicBezTo>
                    <a:pt x="686" y="37"/>
                    <a:pt x="632" y="0"/>
                    <a:pt x="584" y="0"/>
                  </a:cubicBezTo>
                  <a:close/>
                </a:path>
              </a:pathLst>
            </a:custGeom>
            <a:solidFill>
              <a:srgbClr val="C7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6"/>
            <p:cNvSpPr/>
            <p:nvPr/>
          </p:nvSpPr>
          <p:spPr>
            <a:xfrm>
              <a:off x="7212500" y="2019750"/>
              <a:ext cx="17150" cy="257175"/>
            </a:xfrm>
            <a:custGeom>
              <a:avLst/>
              <a:gdLst/>
              <a:ahLst/>
              <a:cxnLst/>
              <a:rect l="l" t="t" r="r" b="b"/>
              <a:pathLst>
                <a:path w="686" h="10287" extrusionOk="0">
                  <a:moveTo>
                    <a:pt x="584" y="0"/>
                  </a:moveTo>
                  <a:cubicBezTo>
                    <a:pt x="549" y="0"/>
                    <a:pt x="517" y="19"/>
                    <a:pt x="512" y="59"/>
                  </a:cubicBezTo>
                  <a:cubicBezTo>
                    <a:pt x="274" y="1357"/>
                    <a:pt x="119" y="2678"/>
                    <a:pt x="60" y="4012"/>
                  </a:cubicBezTo>
                  <a:cubicBezTo>
                    <a:pt x="0" y="5333"/>
                    <a:pt x="24" y="6655"/>
                    <a:pt x="119" y="7977"/>
                  </a:cubicBezTo>
                  <a:cubicBezTo>
                    <a:pt x="179" y="8727"/>
                    <a:pt x="274" y="9465"/>
                    <a:pt x="381" y="10215"/>
                  </a:cubicBezTo>
                  <a:cubicBezTo>
                    <a:pt x="387" y="10265"/>
                    <a:pt x="427" y="10287"/>
                    <a:pt x="465" y="10287"/>
                  </a:cubicBezTo>
                  <a:cubicBezTo>
                    <a:pt x="508" y="10287"/>
                    <a:pt x="549" y="10259"/>
                    <a:pt x="536" y="10215"/>
                  </a:cubicBezTo>
                  <a:cubicBezTo>
                    <a:pt x="346" y="8917"/>
                    <a:pt x="227" y="7608"/>
                    <a:pt x="203" y="6286"/>
                  </a:cubicBezTo>
                  <a:cubicBezTo>
                    <a:pt x="167" y="4964"/>
                    <a:pt x="215" y="3631"/>
                    <a:pt x="358" y="2309"/>
                  </a:cubicBezTo>
                  <a:cubicBezTo>
                    <a:pt x="441" y="1571"/>
                    <a:pt x="536" y="833"/>
                    <a:pt x="679" y="107"/>
                  </a:cubicBezTo>
                  <a:cubicBezTo>
                    <a:pt x="686" y="37"/>
                    <a:pt x="632" y="0"/>
                    <a:pt x="5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6"/>
            <p:cNvSpPr/>
            <p:nvPr/>
          </p:nvSpPr>
          <p:spPr>
            <a:xfrm>
              <a:off x="7278100" y="2252125"/>
              <a:ext cx="18825" cy="116975"/>
            </a:xfrm>
            <a:custGeom>
              <a:avLst/>
              <a:gdLst/>
              <a:ahLst/>
              <a:cxnLst/>
              <a:rect l="l" t="t" r="r" b="b"/>
              <a:pathLst>
                <a:path w="753" h="4679" extrusionOk="0">
                  <a:moveTo>
                    <a:pt x="661" y="1"/>
                  </a:moveTo>
                  <a:cubicBezTo>
                    <a:pt x="630" y="1"/>
                    <a:pt x="601" y="17"/>
                    <a:pt x="591" y="51"/>
                  </a:cubicBezTo>
                  <a:cubicBezTo>
                    <a:pt x="401" y="1563"/>
                    <a:pt x="210" y="3075"/>
                    <a:pt x="8" y="4575"/>
                  </a:cubicBezTo>
                  <a:cubicBezTo>
                    <a:pt x="0" y="4639"/>
                    <a:pt x="58" y="4678"/>
                    <a:pt x="105" y="4678"/>
                  </a:cubicBezTo>
                  <a:cubicBezTo>
                    <a:pt x="136" y="4678"/>
                    <a:pt x="162" y="4661"/>
                    <a:pt x="162" y="4623"/>
                  </a:cubicBezTo>
                  <a:cubicBezTo>
                    <a:pt x="353" y="3123"/>
                    <a:pt x="543" y="1599"/>
                    <a:pt x="746" y="98"/>
                  </a:cubicBezTo>
                  <a:cubicBezTo>
                    <a:pt x="753" y="35"/>
                    <a:pt x="706" y="1"/>
                    <a:pt x="6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6"/>
            <p:cNvSpPr/>
            <p:nvPr/>
          </p:nvSpPr>
          <p:spPr>
            <a:xfrm>
              <a:off x="7239875" y="1283175"/>
              <a:ext cx="86650" cy="65050"/>
            </a:xfrm>
            <a:custGeom>
              <a:avLst/>
              <a:gdLst/>
              <a:ahLst/>
              <a:cxnLst/>
              <a:rect l="l" t="t" r="r" b="b"/>
              <a:pathLst>
                <a:path w="3466" h="2602" extrusionOk="0">
                  <a:moveTo>
                    <a:pt x="1011" y="0"/>
                  </a:moveTo>
                  <a:cubicBezTo>
                    <a:pt x="792" y="0"/>
                    <a:pt x="573" y="7"/>
                    <a:pt x="358" y="30"/>
                  </a:cubicBezTo>
                  <a:cubicBezTo>
                    <a:pt x="191" y="173"/>
                    <a:pt x="36" y="352"/>
                    <a:pt x="60" y="590"/>
                  </a:cubicBezTo>
                  <a:cubicBezTo>
                    <a:pt x="72" y="828"/>
                    <a:pt x="358" y="947"/>
                    <a:pt x="334" y="1209"/>
                  </a:cubicBezTo>
                  <a:cubicBezTo>
                    <a:pt x="322" y="1447"/>
                    <a:pt x="1" y="1542"/>
                    <a:pt x="72" y="1804"/>
                  </a:cubicBezTo>
                  <a:cubicBezTo>
                    <a:pt x="144" y="2054"/>
                    <a:pt x="429" y="2185"/>
                    <a:pt x="537" y="2423"/>
                  </a:cubicBezTo>
                  <a:cubicBezTo>
                    <a:pt x="548" y="2483"/>
                    <a:pt x="560" y="2542"/>
                    <a:pt x="560" y="2602"/>
                  </a:cubicBezTo>
                  <a:cubicBezTo>
                    <a:pt x="739" y="2531"/>
                    <a:pt x="953" y="2531"/>
                    <a:pt x="1144" y="2531"/>
                  </a:cubicBezTo>
                  <a:cubicBezTo>
                    <a:pt x="1287" y="2531"/>
                    <a:pt x="1465" y="2531"/>
                    <a:pt x="1608" y="2447"/>
                  </a:cubicBezTo>
                  <a:cubicBezTo>
                    <a:pt x="1763" y="2376"/>
                    <a:pt x="1810" y="2233"/>
                    <a:pt x="1870" y="2078"/>
                  </a:cubicBezTo>
                  <a:cubicBezTo>
                    <a:pt x="1930" y="1947"/>
                    <a:pt x="2025" y="1840"/>
                    <a:pt x="2168" y="1780"/>
                  </a:cubicBezTo>
                  <a:cubicBezTo>
                    <a:pt x="2322" y="1721"/>
                    <a:pt x="2477" y="1721"/>
                    <a:pt x="2632" y="1685"/>
                  </a:cubicBezTo>
                  <a:cubicBezTo>
                    <a:pt x="2942" y="1578"/>
                    <a:pt x="3180" y="1304"/>
                    <a:pt x="3299" y="1007"/>
                  </a:cubicBezTo>
                  <a:cubicBezTo>
                    <a:pt x="3406" y="745"/>
                    <a:pt x="3454" y="459"/>
                    <a:pt x="3465" y="173"/>
                  </a:cubicBezTo>
                  <a:cubicBezTo>
                    <a:pt x="3108" y="89"/>
                    <a:pt x="2704" y="14"/>
                    <a:pt x="2246" y="14"/>
                  </a:cubicBezTo>
                  <a:cubicBezTo>
                    <a:pt x="2185" y="14"/>
                    <a:pt x="2123" y="16"/>
                    <a:pt x="2061" y="18"/>
                  </a:cubicBezTo>
                  <a:cubicBezTo>
                    <a:pt x="1716" y="18"/>
                    <a:pt x="1363" y="0"/>
                    <a:pt x="1011" y="0"/>
                  </a:cubicBezTo>
                  <a:close/>
                </a:path>
              </a:pathLst>
            </a:custGeom>
            <a:solidFill>
              <a:srgbClr val="C7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6"/>
            <p:cNvSpPr/>
            <p:nvPr/>
          </p:nvSpPr>
          <p:spPr>
            <a:xfrm>
              <a:off x="7163975" y="1284525"/>
              <a:ext cx="200650" cy="383100"/>
            </a:xfrm>
            <a:custGeom>
              <a:avLst/>
              <a:gdLst/>
              <a:ahLst/>
              <a:cxnLst/>
              <a:rect l="l" t="t" r="r" b="b"/>
              <a:pathLst>
                <a:path w="8026" h="15324" extrusionOk="0">
                  <a:moveTo>
                    <a:pt x="3406" y="0"/>
                  </a:moveTo>
                  <a:cubicBezTo>
                    <a:pt x="3358" y="0"/>
                    <a:pt x="3299" y="0"/>
                    <a:pt x="3239" y="24"/>
                  </a:cubicBezTo>
                  <a:cubicBezTo>
                    <a:pt x="3203" y="24"/>
                    <a:pt x="3180" y="36"/>
                    <a:pt x="3144" y="36"/>
                  </a:cubicBezTo>
                  <a:cubicBezTo>
                    <a:pt x="3120" y="36"/>
                    <a:pt x="3084" y="48"/>
                    <a:pt x="3061" y="48"/>
                  </a:cubicBezTo>
                  <a:lnTo>
                    <a:pt x="3049" y="48"/>
                  </a:lnTo>
                  <a:cubicBezTo>
                    <a:pt x="2715" y="107"/>
                    <a:pt x="2418" y="298"/>
                    <a:pt x="2227" y="572"/>
                  </a:cubicBezTo>
                  <a:cubicBezTo>
                    <a:pt x="2156" y="655"/>
                    <a:pt x="2084" y="762"/>
                    <a:pt x="2001" y="869"/>
                  </a:cubicBezTo>
                  <a:cubicBezTo>
                    <a:pt x="1810" y="1131"/>
                    <a:pt x="1334" y="1857"/>
                    <a:pt x="870" y="2596"/>
                  </a:cubicBezTo>
                  <a:cubicBezTo>
                    <a:pt x="144" y="3739"/>
                    <a:pt x="1" y="5179"/>
                    <a:pt x="477" y="6465"/>
                  </a:cubicBezTo>
                  <a:lnTo>
                    <a:pt x="703" y="7084"/>
                  </a:lnTo>
                  <a:lnTo>
                    <a:pt x="1036" y="9096"/>
                  </a:lnTo>
                  <a:lnTo>
                    <a:pt x="1167" y="9918"/>
                  </a:lnTo>
                  <a:cubicBezTo>
                    <a:pt x="1263" y="10454"/>
                    <a:pt x="1251" y="10990"/>
                    <a:pt x="1132" y="11501"/>
                  </a:cubicBezTo>
                  <a:cubicBezTo>
                    <a:pt x="775" y="13097"/>
                    <a:pt x="870" y="12775"/>
                    <a:pt x="310" y="14990"/>
                  </a:cubicBezTo>
                  <a:cubicBezTo>
                    <a:pt x="1404" y="15208"/>
                    <a:pt x="2424" y="15323"/>
                    <a:pt x="3497" y="15323"/>
                  </a:cubicBezTo>
                  <a:cubicBezTo>
                    <a:pt x="4772" y="15323"/>
                    <a:pt x="6122" y="15160"/>
                    <a:pt x="7764" y="14811"/>
                  </a:cubicBezTo>
                  <a:cubicBezTo>
                    <a:pt x="7454" y="13692"/>
                    <a:pt x="7537" y="13918"/>
                    <a:pt x="7275" y="12787"/>
                  </a:cubicBezTo>
                  <a:cubicBezTo>
                    <a:pt x="7002" y="11692"/>
                    <a:pt x="6668" y="10597"/>
                    <a:pt x="6799" y="9501"/>
                  </a:cubicBezTo>
                  <a:cubicBezTo>
                    <a:pt x="6918" y="8203"/>
                    <a:pt x="7347" y="6941"/>
                    <a:pt x="7633" y="5656"/>
                  </a:cubicBezTo>
                  <a:cubicBezTo>
                    <a:pt x="7692" y="5394"/>
                    <a:pt x="7728" y="5108"/>
                    <a:pt x="7775" y="4834"/>
                  </a:cubicBezTo>
                  <a:cubicBezTo>
                    <a:pt x="7906" y="3905"/>
                    <a:pt x="8025" y="2893"/>
                    <a:pt x="7930" y="1905"/>
                  </a:cubicBezTo>
                  <a:cubicBezTo>
                    <a:pt x="7883" y="1465"/>
                    <a:pt x="7847" y="1036"/>
                    <a:pt x="7704" y="619"/>
                  </a:cubicBezTo>
                  <a:cubicBezTo>
                    <a:pt x="7704" y="583"/>
                    <a:pt x="7668" y="560"/>
                    <a:pt x="7644" y="536"/>
                  </a:cubicBezTo>
                  <a:cubicBezTo>
                    <a:pt x="7478" y="464"/>
                    <a:pt x="7109" y="333"/>
                    <a:pt x="6656" y="202"/>
                  </a:cubicBezTo>
                  <a:cubicBezTo>
                    <a:pt x="6621" y="179"/>
                    <a:pt x="6561" y="167"/>
                    <a:pt x="6513" y="155"/>
                  </a:cubicBezTo>
                  <a:cubicBezTo>
                    <a:pt x="6501" y="441"/>
                    <a:pt x="6454" y="714"/>
                    <a:pt x="6347" y="988"/>
                  </a:cubicBezTo>
                  <a:cubicBezTo>
                    <a:pt x="6216" y="1286"/>
                    <a:pt x="5989" y="1572"/>
                    <a:pt x="5680" y="1655"/>
                  </a:cubicBezTo>
                  <a:cubicBezTo>
                    <a:pt x="5525" y="1703"/>
                    <a:pt x="5370" y="1703"/>
                    <a:pt x="5216" y="1762"/>
                  </a:cubicBezTo>
                  <a:cubicBezTo>
                    <a:pt x="5073" y="1810"/>
                    <a:pt x="4977" y="1929"/>
                    <a:pt x="4918" y="2060"/>
                  </a:cubicBezTo>
                  <a:cubicBezTo>
                    <a:pt x="4846" y="2203"/>
                    <a:pt x="4799" y="2357"/>
                    <a:pt x="4656" y="2429"/>
                  </a:cubicBezTo>
                  <a:cubicBezTo>
                    <a:pt x="4501" y="2500"/>
                    <a:pt x="4335" y="2500"/>
                    <a:pt x="4192" y="2500"/>
                  </a:cubicBezTo>
                  <a:cubicBezTo>
                    <a:pt x="4001" y="2500"/>
                    <a:pt x="3787" y="2500"/>
                    <a:pt x="3608" y="2584"/>
                  </a:cubicBezTo>
                  <a:cubicBezTo>
                    <a:pt x="3608" y="2524"/>
                    <a:pt x="3608" y="2465"/>
                    <a:pt x="3584" y="2405"/>
                  </a:cubicBezTo>
                  <a:cubicBezTo>
                    <a:pt x="3477" y="2167"/>
                    <a:pt x="3192" y="2024"/>
                    <a:pt x="3120" y="1774"/>
                  </a:cubicBezTo>
                  <a:cubicBezTo>
                    <a:pt x="3049" y="1524"/>
                    <a:pt x="3370" y="1417"/>
                    <a:pt x="3382" y="1179"/>
                  </a:cubicBezTo>
                  <a:cubicBezTo>
                    <a:pt x="3406" y="929"/>
                    <a:pt x="3120" y="810"/>
                    <a:pt x="3108" y="572"/>
                  </a:cubicBezTo>
                  <a:cubicBezTo>
                    <a:pt x="3072" y="333"/>
                    <a:pt x="3227" y="155"/>
                    <a:pt x="340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6"/>
            <p:cNvSpPr/>
            <p:nvPr/>
          </p:nvSpPr>
          <p:spPr>
            <a:xfrm>
              <a:off x="7163975" y="1284225"/>
              <a:ext cx="110050" cy="246925"/>
            </a:xfrm>
            <a:custGeom>
              <a:avLst/>
              <a:gdLst/>
              <a:ahLst/>
              <a:cxnLst/>
              <a:rect l="l" t="t" r="r" b="b"/>
              <a:pathLst>
                <a:path w="4402" h="9877" extrusionOk="0">
                  <a:moveTo>
                    <a:pt x="3251" y="0"/>
                  </a:moveTo>
                  <a:cubicBezTo>
                    <a:pt x="3227" y="0"/>
                    <a:pt x="3192" y="12"/>
                    <a:pt x="3168" y="12"/>
                  </a:cubicBezTo>
                  <a:cubicBezTo>
                    <a:pt x="3132" y="12"/>
                    <a:pt x="3108" y="36"/>
                    <a:pt x="3072" y="36"/>
                  </a:cubicBezTo>
                  <a:lnTo>
                    <a:pt x="3061" y="36"/>
                  </a:lnTo>
                  <a:cubicBezTo>
                    <a:pt x="2739" y="95"/>
                    <a:pt x="2441" y="286"/>
                    <a:pt x="2239" y="548"/>
                  </a:cubicBezTo>
                  <a:cubicBezTo>
                    <a:pt x="2168" y="643"/>
                    <a:pt x="2096" y="750"/>
                    <a:pt x="2025" y="845"/>
                  </a:cubicBezTo>
                  <a:cubicBezTo>
                    <a:pt x="1822" y="1119"/>
                    <a:pt x="1346" y="1846"/>
                    <a:pt x="894" y="2572"/>
                  </a:cubicBezTo>
                  <a:cubicBezTo>
                    <a:pt x="155" y="3739"/>
                    <a:pt x="1" y="5167"/>
                    <a:pt x="489" y="6441"/>
                  </a:cubicBezTo>
                  <a:lnTo>
                    <a:pt x="727" y="7072"/>
                  </a:lnTo>
                  <a:lnTo>
                    <a:pt x="1048" y="9085"/>
                  </a:lnTo>
                  <a:cubicBezTo>
                    <a:pt x="1251" y="9358"/>
                    <a:pt x="1453" y="9620"/>
                    <a:pt x="1691" y="9859"/>
                  </a:cubicBezTo>
                  <a:cubicBezTo>
                    <a:pt x="1709" y="9870"/>
                    <a:pt x="1733" y="9876"/>
                    <a:pt x="1755" y="9876"/>
                  </a:cubicBezTo>
                  <a:cubicBezTo>
                    <a:pt x="1778" y="9876"/>
                    <a:pt x="1798" y="9870"/>
                    <a:pt x="1810" y="9859"/>
                  </a:cubicBezTo>
                  <a:cubicBezTo>
                    <a:pt x="2411" y="9351"/>
                    <a:pt x="3182" y="9078"/>
                    <a:pt x="3961" y="9078"/>
                  </a:cubicBezTo>
                  <a:cubicBezTo>
                    <a:pt x="4077" y="9078"/>
                    <a:pt x="4194" y="9084"/>
                    <a:pt x="4311" y="9097"/>
                  </a:cubicBezTo>
                  <a:cubicBezTo>
                    <a:pt x="4318" y="9099"/>
                    <a:pt x="4325" y="9101"/>
                    <a:pt x="4331" y="9101"/>
                  </a:cubicBezTo>
                  <a:cubicBezTo>
                    <a:pt x="4378" y="9101"/>
                    <a:pt x="4402" y="9031"/>
                    <a:pt x="4370" y="8989"/>
                  </a:cubicBezTo>
                  <a:cubicBezTo>
                    <a:pt x="3763" y="7811"/>
                    <a:pt x="3156" y="6620"/>
                    <a:pt x="2775" y="5346"/>
                  </a:cubicBezTo>
                  <a:cubicBezTo>
                    <a:pt x="2441" y="4179"/>
                    <a:pt x="2287" y="2953"/>
                    <a:pt x="2537" y="1762"/>
                  </a:cubicBezTo>
                  <a:cubicBezTo>
                    <a:pt x="2680" y="1131"/>
                    <a:pt x="2894" y="536"/>
                    <a:pt x="32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6"/>
            <p:cNvSpPr/>
            <p:nvPr/>
          </p:nvSpPr>
          <p:spPr>
            <a:xfrm>
              <a:off x="7178275" y="1351750"/>
              <a:ext cx="31000" cy="116275"/>
            </a:xfrm>
            <a:custGeom>
              <a:avLst/>
              <a:gdLst/>
              <a:ahLst/>
              <a:cxnLst/>
              <a:rect l="l" t="t" r="r" b="b"/>
              <a:pathLst>
                <a:path w="1240" h="4651" extrusionOk="0">
                  <a:moveTo>
                    <a:pt x="722" y="0"/>
                  </a:moveTo>
                  <a:cubicBezTo>
                    <a:pt x="698" y="0"/>
                    <a:pt x="674" y="11"/>
                    <a:pt x="655" y="38"/>
                  </a:cubicBezTo>
                  <a:cubicBezTo>
                    <a:pt x="0" y="1121"/>
                    <a:pt x="203" y="2466"/>
                    <a:pt x="631" y="3598"/>
                  </a:cubicBezTo>
                  <a:cubicBezTo>
                    <a:pt x="762" y="3943"/>
                    <a:pt x="917" y="4276"/>
                    <a:pt x="1072" y="4621"/>
                  </a:cubicBezTo>
                  <a:cubicBezTo>
                    <a:pt x="1085" y="4642"/>
                    <a:pt x="1106" y="4651"/>
                    <a:pt x="1128" y="4651"/>
                  </a:cubicBezTo>
                  <a:cubicBezTo>
                    <a:pt x="1181" y="4651"/>
                    <a:pt x="1240" y="4597"/>
                    <a:pt x="1215" y="4538"/>
                  </a:cubicBezTo>
                  <a:cubicBezTo>
                    <a:pt x="691" y="3443"/>
                    <a:pt x="214" y="2240"/>
                    <a:pt x="453" y="1026"/>
                  </a:cubicBezTo>
                  <a:cubicBezTo>
                    <a:pt x="512" y="692"/>
                    <a:pt x="631" y="395"/>
                    <a:pt x="798" y="109"/>
                  </a:cubicBezTo>
                  <a:cubicBezTo>
                    <a:pt x="822" y="52"/>
                    <a:pt x="774" y="0"/>
                    <a:pt x="7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6"/>
            <p:cNvSpPr/>
            <p:nvPr/>
          </p:nvSpPr>
          <p:spPr>
            <a:xfrm>
              <a:off x="7199825" y="1392675"/>
              <a:ext cx="35175" cy="81750"/>
            </a:xfrm>
            <a:custGeom>
              <a:avLst/>
              <a:gdLst/>
              <a:ahLst/>
              <a:cxnLst/>
              <a:rect l="l" t="t" r="r" b="b"/>
              <a:pathLst>
                <a:path w="1407" h="3270" extrusionOk="0">
                  <a:moveTo>
                    <a:pt x="91" y="0"/>
                  </a:moveTo>
                  <a:cubicBezTo>
                    <a:pt x="49" y="0"/>
                    <a:pt x="0" y="39"/>
                    <a:pt x="7" y="103"/>
                  </a:cubicBezTo>
                  <a:cubicBezTo>
                    <a:pt x="174" y="1234"/>
                    <a:pt x="591" y="2306"/>
                    <a:pt x="1222" y="3235"/>
                  </a:cubicBezTo>
                  <a:cubicBezTo>
                    <a:pt x="1239" y="3259"/>
                    <a:pt x="1265" y="3269"/>
                    <a:pt x="1289" y="3269"/>
                  </a:cubicBezTo>
                  <a:cubicBezTo>
                    <a:pt x="1348" y="3269"/>
                    <a:pt x="1406" y="3213"/>
                    <a:pt x="1365" y="3163"/>
                  </a:cubicBezTo>
                  <a:cubicBezTo>
                    <a:pt x="722" y="2246"/>
                    <a:pt x="317" y="1175"/>
                    <a:pt x="150" y="56"/>
                  </a:cubicBezTo>
                  <a:cubicBezTo>
                    <a:pt x="145" y="17"/>
                    <a:pt x="120" y="0"/>
                    <a:pt x="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6"/>
            <p:cNvSpPr/>
            <p:nvPr/>
          </p:nvSpPr>
          <p:spPr>
            <a:xfrm>
              <a:off x="7221250" y="1417975"/>
              <a:ext cx="29300" cy="64025"/>
            </a:xfrm>
            <a:custGeom>
              <a:avLst/>
              <a:gdLst/>
              <a:ahLst/>
              <a:cxnLst/>
              <a:rect l="l" t="t" r="r" b="b"/>
              <a:pathLst>
                <a:path w="1172" h="2561" extrusionOk="0">
                  <a:moveTo>
                    <a:pt x="89" y="0"/>
                  </a:moveTo>
                  <a:cubicBezTo>
                    <a:pt x="45" y="0"/>
                    <a:pt x="0" y="39"/>
                    <a:pt x="8" y="103"/>
                  </a:cubicBezTo>
                  <a:cubicBezTo>
                    <a:pt x="246" y="949"/>
                    <a:pt x="579" y="1770"/>
                    <a:pt x="1008" y="2520"/>
                  </a:cubicBezTo>
                  <a:cubicBezTo>
                    <a:pt x="1022" y="2549"/>
                    <a:pt x="1044" y="2560"/>
                    <a:pt x="1066" y="2560"/>
                  </a:cubicBezTo>
                  <a:cubicBezTo>
                    <a:pt x="1118" y="2560"/>
                    <a:pt x="1172" y="2499"/>
                    <a:pt x="1139" y="2449"/>
                  </a:cubicBezTo>
                  <a:cubicBezTo>
                    <a:pt x="722" y="1687"/>
                    <a:pt x="400" y="889"/>
                    <a:pt x="162" y="56"/>
                  </a:cubicBezTo>
                  <a:cubicBezTo>
                    <a:pt x="148" y="17"/>
                    <a:pt x="119" y="0"/>
                    <a:pt x="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6"/>
            <p:cNvSpPr/>
            <p:nvPr/>
          </p:nvSpPr>
          <p:spPr>
            <a:xfrm>
              <a:off x="7211875" y="1470800"/>
              <a:ext cx="15250" cy="22425"/>
            </a:xfrm>
            <a:custGeom>
              <a:avLst/>
              <a:gdLst/>
              <a:ahLst/>
              <a:cxnLst/>
              <a:rect l="l" t="t" r="r" b="b"/>
              <a:pathLst>
                <a:path w="610" h="897" extrusionOk="0">
                  <a:moveTo>
                    <a:pt x="106" y="1"/>
                  </a:moveTo>
                  <a:cubicBezTo>
                    <a:pt x="55" y="1"/>
                    <a:pt x="1" y="52"/>
                    <a:pt x="25" y="110"/>
                  </a:cubicBezTo>
                  <a:cubicBezTo>
                    <a:pt x="168" y="371"/>
                    <a:pt x="299" y="610"/>
                    <a:pt x="442" y="860"/>
                  </a:cubicBezTo>
                  <a:cubicBezTo>
                    <a:pt x="461" y="886"/>
                    <a:pt x="485" y="897"/>
                    <a:pt x="509" y="897"/>
                  </a:cubicBezTo>
                  <a:cubicBezTo>
                    <a:pt x="561" y="897"/>
                    <a:pt x="609" y="845"/>
                    <a:pt x="585" y="788"/>
                  </a:cubicBezTo>
                  <a:cubicBezTo>
                    <a:pt x="442" y="526"/>
                    <a:pt x="311" y="288"/>
                    <a:pt x="168" y="38"/>
                  </a:cubicBezTo>
                  <a:cubicBezTo>
                    <a:pt x="153" y="12"/>
                    <a:pt x="130" y="1"/>
                    <a:pt x="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6"/>
            <p:cNvSpPr/>
            <p:nvPr/>
          </p:nvSpPr>
          <p:spPr>
            <a:xfrm>
              <a:off x="7279475" y="2433175"/>
              <a:ext cx="102400" cy="86050"/>
            </a:xfrm>
            <a:custGeom>
              <a:avLst/>
              <a:gdLst/>
              <a:ahLst/>
              <a:cxnLst/>
              <a:rect l="l" t="t" r="r" b="b"/>
              <a:pathLst>
                <a:path w="4096" h="3442" extrusionOk="0">
                  <a:moveTo>
                    <a:pt x="3179" y="0"/>
                  </a:moveTo>
                  <a:lnTo>
                    <a:pt x="2143" y="810"/>
                  </a:lnTo>
                  <a:lnTo>
                    <a:pt x="1631" y="2250"/>
                  </a:lnTo>
                  <a:lnTo>
                    <a:pt x="357" y="2727"/>
                  </a:lnTo>
                  <a:cubicBezTo>
                    <a:pt x="0" y="2870"/>
                    <a:pt x="60" y="3393"/>
                    <a:pt x="453" y="3441"/>
                  </a:cubicBezTo>
                  <a:cubicBezTo>
                    <a:pt x="453" y="3441"/>
                    <a:pt x="1989" y="3310"/>
                    <a:pt x="2429" y="3215"/>
                  </a:cubicBezTo>
                  <a:cubicBezTo>
                    <a:pt x="2584" y="3191"/>
                    <a:pt x="2715" y="3108"/>
                    <a:pt x="2822" y="2989"/>
                  </a:cubicBezTo>
                  <a:cubicBezTo>
                    <a:pt x="3667" y="2096"/>
                    <a:pt x="4096" y="1381"/>
                    <a:pt x="3977" y="834"/>
                  </a:cubicBezTo>
                  <a:cubicBezTo>
                    <a:pt x="3965" y="726"/>
                    <a:pt x="3298" y="119"/>
                    <a:pt x="3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6"/>
            <p:cNvSpPr/>
            <p:nvPr/>
          </p:nvSpPr>
          <p:spPr>
            <a:xfrm>
              <a:off x="7262200" y="1224675"/>
              <a:ext cx="54500" cy="92150"/>
            </a:xfrm>
            <a:custGeom>
              <a:avLst/>
              <a:gdLst/>
              <a:ahLst/>
              <a:cxnLst/>
              <a:rect l="l" t="t" r="r" b="b"/>
              <a:pathLst>
                <a:path w="2180" h="3686" extrusionOk="0">
                  <a:moveTo>
                    <a:pt x="179" y="1"/>
                  </a:moveTo>
                  <a:lnTo>
                    <a:pt x="144" y="394"/>
                  </a:lnTo>
                  <a:lnTo>
                    <a:pt x="60" y="1680"/>
                  </a:lnTo>
                  <a:lnTo>
                    <a:pt x="1" y="2537"/>
                  </a:lnTo>
                  <a:lnTo>
                    <a:pt x="1" y="2668"/>
                  </a:lnTo>
                  <a:cubicBezTo>
                    <a:pt x="1" y="3025"/>
                    <a:pt x="179" y="3370"/>
                    <a:pt x="477" y="3549"/>
                  </a:cubicBezTo>
                  <a:cubicBezTo>
                    <a:pt x="625" y="3638"/>
                    <a:pt x="779" y="3685"/>
                    <a:pt x="936" y="3685"/>
                  </a:cubicBezTo>
                  <a:cubicBezTo>
                    <a:pt x="1031" y="3685"/>
                    <a:pt x="1128" y="3668"/>
                    <a:pt x="1227" y="3632"/>
                  </a:cubicBezTo>
                  <a:cubicBezTo>
                    <a:pt x="1703" y="3501"/>
                    <a:pt x="2025" y="3037"/>
                    <a:pt x="2037" y="2549"/>
                  </a:cubicBezTo>
                  <a:lnTo>
                    <a:pt x="2049" y="2156"/>
                  </a:lnTo>
                  <a:lnTo>
                    <a:pt x="2180" y="49"/>
                  </a:lnTo>
                  <a:lnTo>
                    <a:pt x="179" y="1"/>
                  </a:lnTo>
                  <a:close/>
                </a:path>
              </a:pathLst>
            </a:custGeom>
            <a:solidFill>
              <a:srgbClr val="C7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6"/>
            <p:cNvSpPr/>
            <p:nvPr/>
          </p:nvSpPr>
          <p:spPr>
            <a:xfrm>
              <a:off x="7221125" y="1109225"/>
              <a:ext cx="136650" cy="158550"/>
            </a:xfrm>
            <a:custGeom>
              <a:avLst/>
              <a:gdLst/>
              <a:ahLst/>
              <a:cxnLst/>
              <a:rect l="l" t="t" r="r" b="b"/>
              <a:pathLst>
                <a:path w="5466" h="6342" extrusionOk="0">
                  <a:moveTo>
                    <a:pt x="2866" y="0"/>
                  </a:moveTo>
                  <a:cubicBezTo>
                    <a:pt x="2331" y="0"/>
                    <a:pt x="1787" y="154"/>
                    <a:pt x="1370" y="452"/>
                  </a:cubicBezTo>
                  <a:cubicBezTo>
                    <a:pt x="1120" y="630"/>
                    <a:pt x="906" y="868"/>
                    <a:pt x="751" y="1118"/>
                  </a:cubicBezTo>
                  <a:cubicBezTo>
                    <a:pt x="477" y="1523"/>
                    <a:pt x="203" y="2000"/>
                    <a:pt x="191" y="2476"/>
                  </a:cubicBezTo>
                  <a:cubicBezTo>
                    <a:pt x="179" y="2809"/>
                    <a:pt x="132" y="3131"/>
                    <a:pt x="108" y="3464"/>
                  </a:cubicBezTo>
                  <a:cubicBezTo>
                    <a:pt x="108" y="3559"/>
                    <a:pt x="96" y="3655"/>
                    <a:pt x="72" y="3762"/>
                  </a:cubicBezTo>
                  <a:cubicBezTo>
                    <a:pt x="1" y="4393"/>
                    <a:pt x="108" y="5024"/>
                    <a:pt x="465" y="5571"/>
                  </a:cubicBezTo>
                  <a:cubicBezTo>
                    <a:pt x="780" y="6053"/>
                    <a:pt x="1322" y="6342"/>
                    <a:pt x="1889" y="6342"/>
                  </a:cubicBezTo>
                  <a:cubicBezTo>
                    <a:pt x="2093" y="6342"/>
                    <a:pt x="2300" y="6305"/>
                    <a:pt x="2501" y="6226"/>
                  </a:cubicBezTo>
                  <a:cubicBezTo>
                    <a:pt x="2894" y="6083"/>
                    <a:pt x="3346" y="5810"/>
                    <a:pt x="3858" y="5321"/>
                  </a:cubicBezTo>
                  <a:cubicBezTo>
                    <a:pt x="3858" y="5321"/>
                    <a:pt x="4406" y="4809"/>
                    <a:pt x="4632" y="3976"/>
                  </a:cubicBezTo>
                  <a:cubicBezTo>
                    <a:pt x="4632" y="3976"/>
                    <a:pt x="5466" y="3964"/>
                    <a:pt x="5418" y="3107"/>
                  </a:cubicBezTo>
                  <a:cubicBezTo>
                    <a:pt x="5418" y="3107"/>
                    <a:pt x="5385" y="2513"/>
                    <a:pt x="4989" y="2513"/>
                  </a:cubicBezTo>
                  <a:cubicBezTo>
                    <a:pt x="4910" y="2513"/>
                    <a:pt x="4815" y="2537"/>
                    <a:pt x="4704" y="2595"/>
                  </a:cubicBezTo>
                  <a:cubicBezTo>
                    <a:pt x="4977" y="1642"/>
                    <a:pt x="4835" y="583"/>
                    <a:pt x="3787" y="166"/>
                  </a:cubicBezTo>
                  <a:cubicBezTo>
                    <a:pt x="3502" y="55"/>
                    <a:pt x="3186" y="0"/>
                    <a:pt x="2866" y="0"/>
                  </a:cubicBezTo>
                  <a:close/>
                </a:path>
              </a:pathLst>
            </a:custGeom>
            <a:solidFill>
              <a:srgbClr val="C7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6"/>
            <p:cNvSpPr/>
            <p:nvPr/>
          </p:nvSpPr>
          <p:spPr>
            <a:xfrm>
              <a:off x="7257750" y="1165150"/>
              <a:ext cx="8950" cy="13150"/>
            </a:xfrm>
            <a:custGeom>
              <a:avLst/>
              <a:gdLst/>
              <a:ahLst/>
              <a:cxnLst/>
              <a:rect l="l" t="t" r="r" b="b"/>
              <a:pathLst>
                <a:path w="358" h="526" extrusionOk="0">
                  <a:moveTo>
                    <a:pt x="298" y="1"/>
                  </a:moveTo>
                  <a:cubicBezTo>
                    <a:pt x="214" y="1"/>
                    <a:pt x="143" y="48"/>
                    <a:pt x="83" y="108"/>
                  </a:cubicBezTo>
                  <a:cubicBezTo>
                    <a:pt x="24" y="167"/>
                    <a:pt x="0" y="239"/>
                    <a:pt x="12" y="334"/>
                  </a:cubicBezTo>
                  <a:cubicBezTo>
                    <a:pt x="12" y="405"/>
                    <a:pt x="48" y="513"/>
                    <a:pt x="143" y="525"/>
                  </a:cubicBezTo>
                  <a:cubicBezTo>
                    <a:pt x="150" y="525"/>
                    <a:pt x="157" y="526"/>
                    <a:pt x="163" y="526"/>
                  </a:cubicBezTo>
                  <a:cubicBezTo>
                    <a:pt x="258" y="526"/>
                    <a:pt x="310" y="448"/>
                    <a:pt x="322" y="370"/>
                  </a:cubicBezTo>
                  <a:cubicBezTo>
                    <a:pt x="357" y="298"/>
                    <a:pt x="357" y="215"/>
                    <a:pt x="357" y="120"/>
                  </a:cubicBezTo>
                  <a:cubicBezTo>
                    <a:pt x="357" y="108"/>
                    <a:pt x="322" y="1"/>
                    <a:pt x="298" y="1"/>
                  </a:cubicBezTo>
                  <a:close/>
                </a:path>
              </a:pathLst>
            </a:custGeom>
            <a:solidFill>
              <a:srgbClr val="D41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6"/>
            <p:cNvSpPr/>
            <p:nvPr/>
          </p:nvSpPr>
          <p:spPr>
            <a:xfrm>
              <a:off x="7259300" y="1166925"/>
              <a:ext cx="3475" cy="3925"/>
            </a:xfrm>
            <a:custGeom>
              <a:avLst/>
              <a:gdLst/>
              <a:ahLst/>
              <a:cxnLst/>
              <a:rect l="l" t="t" r="r" b="b"/>
              <a:pathLst>
                <a:path w="139" h="157" extrusionOk="0">
                  <a:moveTo>
                    <a:pt x="85" y="0"/>
                  </a:moveTo>
                  <a:cubicBezTo>
                    <a:pt x="30" y="0"/>
                    <a:pt x="0" y="122"/>
                    <a:pt x="57" y="156"/>
                  </a:cubicBezTo>
                  <a:cubicBezTo>
                    <a:pt x="59" y="156"/>
                    <a:pt x="60" y="157"/>
                    <a:pt x="61" y="157"/>
                  </a:cubicBezTo>
                  <a:cubicBezTo>
                    <a:pt x="97" y="157"/>
                    <a:pt x="139" y="24"/>
                    <a:pt x="93" y="1"/>
                  </a:cubicBezTo>
                  <a:cubicBezTo>
                    <a:pt x="90" y="1"/>
                    <a:pt x="88" y="0"/>
                    <a:pt x="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6"/>
            <p:cNvSpPr/>
            <p:nvPr/>
          </p:nvSpPr>
          <p:spPr>
            <a:xfrm>
              <a:off x="7247325" y="1193350"/>
              <a:ext cx="16975" cy="33275"/>
            </a:xfrm>
            <a:custGeom>
              <a:avLst/>
              <a:gdLst/>
              <a:ahLst/>
              <a:cxnLst/>
              <a:rect l="l" t="t" r="r" b="b"/>
              <a:pathLst>
                <a:path w="679" h="1331" extrusionOk="0">
                  <a:moveTo>
                    <a:pt x="528" y="1"/>
                  </a:moveTo>
                  <a:cubicBezTo>
                    <a:pt x="494" y="1"/>
                    <a:pt x="453" y="24"/>
                    <a:pt x="453" y="63"/>
                  </a:cubicBezTo>
                  <a:cubicBezTo>
                    <a:pt x="441" y="230"/>
                    <a:pt x="393" y="373"/>
                    <a:pt x="322" y="528"/>
                  </a:cubicBezTo>
                  <a:cubicBezTo>
                    <a:pt x="274" y="599"/>
                    <a:pt x="239" y="671"/>
                    <a:pt x="191" y="730"/>
                  </a:cubicBezTo>
                  <a:cubicBezTo>
                    <a:pt x="143" y="790"/>
                    <a:pt x="84" y="849"/>
                    <a:pt x="60" y="909"/>
                  </a:cubicBezTo>
                  <a:cubicBezTo>
                    <a:pt x="0" y="1028"/>
                    <a:pt x="36" y="1182"/>
                    <a:pt x="131" y="1254"/>
                  </a:cubicBezTo>
                  <a:cubicBezTo>
                    <a:pt x="226" y="1314"/>
                    <a:pt x="340" y="1331"/>
                    <a:pt x="450" y="1331"/>
                  </a:cubicBezTo>
                  <a:cubicBezTo>
                    <a:pt x="492" y="1331"/>
                    <a:pt x="533" y="1329"/>
                    <a:pt x="572" y="1325"/>
                  </a:cubicBezTo>
                  <a:cubicBezTo>
                    <a:pt x="675" y="1314"/>
                    <a:pt x="679" y="1158"/>
                    <a:pt x="583" y="1158"/>
                  </a:cubicBezTo>
                  <a:cubicBezTo>
                    <a:pt x="579" y="1158"/>
                    <a:pt x="576" y="1158"/>
                    <a:pt x="572" y="1159"/>
                  </a:cubicBezTo>
                  <a:cubicBezTo>
                    <a:pt x="521" y="1169"/>
                    <a:pt x="466" y="1179"/>
                    <a:pt x="412" y="1179"/>
                  </a:cubicBezTo>
                  <a:cubicBezTo>
                    <a:pt x="340" y="1179"/>
                    <a:pt x="269" y="1161"/>
                    <a:pt x="215" y="1099"/>
                  </a:cubicBezTo>
                  <a:cubicBezTo>
                    <a:pt x="131" y="1016"/>
                    <a:pt x="239" y="921"/>
                    <a:pt x="298" y="837"/>
                  </a:cubicBezTo>
                  <a:cubicBezTo>
                    <a:pt x="453" y="611"/>
                    <a:pt x="572" y="361"/>
                    <a:pt x="608" y="87"/>
                  </a:cubicBezTo>
                  <a:cubicBezTo>
                    <a:pt x="608" y="51"/>
                    <a:pt x="596" y="16"/>
                    <a:pt x="548" y="4"/>
                  </a:cubicBezTo>
                  <a:cubicBezTo>
                    <a:pt x="542" y="2"/>
                    <a:pt x="535" y="1"/>
                    <a:pt x="528" y="1"/>
                  </a:cubicBezTo>
                  <a:close/>
                </a:path>
              </a:pathLst>
            </a:custGeom>
            <a:solidFill>
              <a:srgbClr val="8C3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6"/>
            <p:cNvSpPr/>
            <p:nvPr/>
          </p:nvSpPr>
          <p:spPr>
            <a:xfrm>
              <a:off x="7279175" y="1191350"/>
              <a:ext cx="10150" cy="13425"/>
            </a:xfrm>
            <a:custGeom>
              <a:avLst/>
              <a:gdLst/>
              <a:ahLst/>
              <a:cxnLst/>
              <a:rect l="l" t="t" r="r" b="b"/>
              <a:pathLst>
                <a:path w="406" h="537" extrusionOk="0">
                  <a:moveTo>
                    <a:pt x="250" y="0"/>
                  </a:moveTo>
                  <a:cubicBezTo>
                    <a:pt x="167" y="0"/>
                    <a:pt x="60" y="96"/>
                    <a:pt x="36" y="250"/>
                  </a:cubicBezTo>
                  <a:cubicBezTo>
                    <a:pt x="0" y="393"/>
                    <a:pt x="60" y="512"/>
                    <a:pt x="167" y="536"/>
                  </a:cubicBezTo>
                  <a:cubicBezTo>
                    <a:pt x="250" y="536"/>
                    <a:pt x="358" y="429"/>
                    <a:pt x="393" y="274"/>
                  </a:cubicBezTo>
                  <a:cubicBezTo>
                    <a:pt x="405" y="131"/>
                    <a:pt x="346" y="0"/>
                    <a:pt x="2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6"/>
            <p:cNvSpPr/>
            <p:nvPr/>
          </p:nvSpPr>
          <p:spPr>
            <a:xfrm>
              <a:off x="7239275" y="1189275"/>
              <a:ext cx="10450" cy="13400"/>
            </a:xfrm>
            <a:custGeom>
              <a:avLst/>
              <a:gdLst/>
              <a:ahLst/>
              <a:cxnLst/>
              <a:rect l="l" t="t" r="r" b="b"/>
              <a:pathLst>
                <a:path w="418" h="536" extrusionOk="0">
                  <a:moveTo>
                    <a:pt x="263" y="0"/>
                  </a:moveTo>
                  <a:cubicBezTo>
                    <a:pt x="168" y="0"/>
                    <a:pt x="60" y="107"/>
                    <a:pt x="37" y="262"/>
                  </a:cubicBezTo>
                  <a:cubicBezTo>
                    <a:pt x="1" y="405"/>
                    <a:pt x="60" y="524"/>
                    <a:pt x="168" y="536"/>
                  </a:cubicBezTo>
                  <a:cubicBezTo>
                    <a:pt x="263" y="536"/>
                    <a:pt x="358" y="441"/>
                    <a:pt x="394" y="286"/>
                  </a:cubicBezTo>
                  <a:cubicBezTo>
                    <a:pt x="418" y="143"/>
                    <a:pt x="358" y="24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6"/>
            <p:cNvSpPr/>
            <p:nvPr/>
          </p:nvSpPr>
          <p:spPr>
            <a:xfrm>
              <a:off x="7235425" y="1169625"/>
              <a:ext cx="14900" cy="11625"/>
            </a:xfrm>
            <a:custGeom>
              <a:avLst/>
              <a:gdLst/>
              <a:ahLst/>
              <a:cxnLst/>
              <a:rect l="l" t="t" r="r" b="b"/>
              <a:pathLst>
                <a:path w="596" h="465" extrusionOk="0">
                  <a:moveTo>
                    <a:pt x="429" y="0"/>
                  </a:moveTo>
                  <a:cubicBezTo>
                    <a:pt x="203" y="36"/>
                    <a:pt x="36" y="215"/>
                    <a:pt x="0" y="465"/>
                  </a:cubicBezTo>
                  <a:cubicBezTo>
                    <a:pt x="12" y="429"/>
                    <a:pt x="24" y="405"/>
                    <a:pt x="60" y="369"/>
                  </a:cubicBezTo>
                  <a:lnTo>
                    <a:pt x="95" y="334"/>
                  </a:lnTo>
                  <a:cubicBezTo>
                    <a:pt x="155" y="286"/>
                    <a:pt x="238" y="274"/>
                    <a:pt x="310" y="250"/>
                  </a:cubicBezTo>
                  <a:cubicBezTo>
                    <a:pt x="381" y="238"/>
                    <a:pt x="453" y="238"/>
                    <a:pt x="536" y="191"/>
                  </a:cubicBezTo>
                  <a:cubicBezTo>
                    <a:pt x="560" y="179"/>
                    <a:pt x="595" y="155"/>
                    <a:pt x="595" y="107"/>
                  </a:cubicBezTo>
                  <a:cubicBezTo>
                    <a:pt x="595" y="72"/>
                    <a:pt x="560" y="48"/>
                    <a:pt x="536" y="12"/>
                  </a:cubicBezTo>
                  <a:cubicBezTo>
                    <a:pt x="500" y="0"/>
                    <a:pt x="453" y="0"/>
                    <a:pt x="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6"/>
            <p:cNvSpPr/>
            <p:nvPr/>
          </p:nvSpPr>
          <p:spPr>
            <a:xfrm>
              <a:off x="7281550" y="1168975"/>
              <a:ext cx="15500" cy="9600"/>
            </a:xfrm>
            <a:custGeom>
              <a:avLst/>
              <a:gdLst/>
              <a:ahLst/>
              <a:cxnLst/>
              <a:rect l="l" t="t" r="r" b="b"/>
              <a:pathLst>
                <a:path w="620" h="384" extrusionOk="0">
                  <a:moveTo>
                    <a:pt x="198" y="0"/>
                  </a:moveTo>
                  <a:cubicBezTo>
                    <a:pt x="184" y="0"/>
                    <a:pt x="170" y="1"/>
                    <a:pt x="155" y="2"/>
                  </a:cubicBezTo>
                  <a:cubicBezTo>
                    <a:pt x="132" y="2"/>
                    <a:pt x="84" y="2"/>
                    <a:pt x="60" y="26"/>
                  </a:cubicBezTo>
                  <a:cubicBezTo>
                    <a:pt x="24" y="62"/>
                    <a:pt x="1" y="98"/>
                    <a:pt x="1" y="157"/>
                  </a:cubicBezTo>
                  <a:cubicBezTo>
                    <a:pt x="1" y="205"/>
                    <a:pt x="36" y="217"/>
                    <a:pt x="72" y="229"/>
                  </a:cubicBezTo>
                  <a:cubicBezTo>
                    <a:pt x="143" y="252"/>
                    <a:pt x="215" y="252"/>
                    <a:pt x="298" y="252"/>
                  </a:cubicBezTo>
                  <a:cubicBezTo>
                    <a:pt x="370" y="252"/>
                    <a:pt x="453" y="252"/>
                    <a:pt x="513" y="276"/>
                  </a:cubicBezTo>
                  <a:cubicBezTo>
                    <a:pt x="536" y="276"/>
                    <a:pt x="548" y="300"/>
                    <a:pt x="560" y="312"/>
                  </a:cubicBezTo>
                  <a:cubicBezTo>
                    <a:pt x="596" y="324"/>
                    <a:pt x="608" y="348"/>
                    <a:pt x="620" y="383"/>
                  </a:cubicBezTo>
                  <a:cubicBezTo>
                    <a:pt x="564" y="161"/>
                    <a:pt x="404" y="0"/>
                    <a:pt x="1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6"/>
            <p:cNvSpPr/>
            <p:nvPr/>
          </p:nvSpPr>
          <p:spPr>
            <a:xfrm>
              <a:off x="7259025" y="1225875"/>
              <a:ext cx="32850" cy="13725"/>
            </a:xfrm>
            <a:custGeom>
              <a:avLst/>
              <a:gdLst/>
              <a:ahLst/>
              <a:cxnLst/>
              <a:rect l="l" t="t" r="r" b="b"/>
              <a:pathLst>
                <a:path w="1314" h="549" extrusionOk="0">
                  <a:moveTo>
                    <a:pt x="1194" y="1"/>
                  </a:moveTo>
                  <a:cubicBezTo>
                    <a:pt x="1176" y="1"/>
                    <a:pt x="1156" y="8"/>
                    <a:pt x="1140" y="24"/>
                  </a:cubicBezTo>
                  <a:cubicBezTo>
                    <a:pt x="920" y="255"/>
                    <a:pt x="615" y="384"/>
                    <a:pt x="312" y="384"/>
                  </a:cubicBezTo>
                  <a:cubicBezTo>
                    <a:pt x="254" y="384"/>
                    <a:pt x="197" y="379"/>
                    <a:pt x="140" y="370"/>
                  </a:cubicBezTo>
                  <a:cubicBezTo>
                    <a:pt x="136" y="369"/>
                    <a:pt x="132" y="369"/>
                    <a:pt x="129" y="369"/>
                  </a:cubicBezTo>
                  <a:cubicBezTo>
                    <a:pt x="30" y="369"/>
                    <a:pt x="0" y="525"/>
                    <a:pt x="104" y="536"/>
                  </a:cubicBezTo>
                  <a:cubicBezTo>
                    <a:pt x="163" y="545"/>
                    <a:pt x="222" y="549"/>
                    <a:pt x="282" y="549"/>
                  </a:cubicBezTo>
                  <a:cubicBezTo>
                    <a:pt x="643" y="549"/>
                    <a:pt x="1003" y="397"/>
                    <a:pt x="1259" y="132"/>
                  </a:cubicBezTo>
                  <a:cubicBezTo>
                    <a:pt x="1314" y="77"/>
                    <a:pt x="1256" y="1"/>
                    <a:pt x="1194" y="1"/>
                  </a:cubicBezTo>
                  <a:close/>
                </a:path>
              </a:pathLst>
            </a:custGeom>
            <a:solidFill>
              <a:srgbClr val="8C3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6"/>
            <p:cNvSpPr/>
            <p:nvPr/>
          </p:nvSpPr>
          <p:spPr>
            <a:xfrm>
              <a:off x="7236600" y="1283325"/>
              <a:ext cx="93500" cy="73225"/>
            </a:xfrm>
            <a:custGeom>
              <a:avLst/>
              <a:gdLst/>
              <a:ahLst/>
              <a:cxnLst/>
              <a:rect l="l" t="t" r="r" b="b"/>
              <a:pathLst>
                <a:path w="3740" h="2929" extrusionOk="0">
                  <a:moveTo>
                    <a:pt x="3656" y="155"/>
                  </a:moveTo>
                  <a:lnTo>
                    <a:pt x="3656" y="155"/>
                  </a:lnTo>
                  <a:cubicBezTo>
                    <a:pt x="3653" y="163"/>
                    <a:pt x="3653" y="170"/>
                    <a:pt x="3655" y="176"/>
                  </a:cubicBezTo>
                  <a:lnTo>
                    <a:pt x="3655" y="176"/>
                  </a:lnTo>
                  <a:cubicBezTo>
                    <a:pt x="3655" y="169"/>
                    <a:pt x="3656" y="162"/>
                    <a:pt x="3656" y="155"/>
                  </a:cubicBezTo>
                  <a:close/>
                  <a:moveTo>
                    <a:pt x="548" y="0"/>
                  </a:moveTo>
                  <a:cubicBezTo>
                    <a:pt x="453" y="0"/>
                    <a:pt x="382" y="24"/>
                    <a:pt x="287" y="36"/>
                  </a:cubicBezTo>
                  <a:cubicBezTo>
                    <a:pt x="227" y="96"/>
                    <a:pt x="191" y="167"/>
                    <a:pt x="156" y="239"/>
                  </a:cubicBezTo>
                  <a:cubicBezTo>
                    <a:pt x="48" y="477"/>
                    <a:pt x="84" y="715"/>
                    <a:pt x="251" y="917"/>
                  </a:cubicBezTo>
                  <a:cubicBezTo>
                    <a:pt x="298" y="1001"/>
                    <a:pt x="406" y="1108"/>
                    <a:pt x="370" y="1227"/>
                  </a:cubicBezTo>
                  <a:cubicBezTo>
                    <a:pt x="322" y="1334"/>
                    <a:pt x="215" y="1405"/>
                    <a:pt x="156" y="1489"/>
                  </a:cubicBezTo>
                  <a:cubicBezTo>
                    <a:pt x="1" y="1715"/>
                    <a:pt x="132" y="1965"/>
                    <a:pt x="287" y="2132"/>
                  </a:cubicBezTo>
                  <a:cubicBezTo>
                    <a:pt x="394" y="2239"/>
                    <a:pt x="513" y="2346"/>
                    <a:pt x="572" y="2477"/>
                  </a:cubicBezTo>
                  <a:cubicBezTo>
                    <a:pt x="596" y="2536"/>
                    <a:pt x="620" y="2620"/>
                    <a:pt x="584" y="2679"/>
                  </a:cubicBezTo>
                  <a:cubicBezTo>
                    <a:pt x="548" y="2727"/>
                    <a:pt x="501" y="2763"/>
                    <a:pt x="465" y="2822"/>
                  </a:cubicBezTo>
                  <a:cubicBezTo>
                    <a:pt x="437" y="2879"/>
                    <a:pt x="483" y="2928"/>
                    <a:pt x="534" y="2928"/>
                  </a:cubicBezTo>
                  <a:cubicBezTo>
                    <a:pt x="547" y="2928"/>
                    <a:pt x="560" y="2925"/>
                    <a:pt x="572" y="2917"/>
                  </a:cubicBezTo>
                  <a:cubicBezTo>
                    <a:pt x="632" y="2894"/>
                    <a:pt x="679" y="2846"/>
                    <a:pt x="703" y="2786"/>
                  </a:cubicBezTo>
                  <a:cubicBezTo>
                    <a:pt x="906" y="2644"/>
                    <a:pt x="1203" y="2679"/>
                    <a:pt x="1418" y="2667"/>
                  </a:cubicBezTo>
                  <a:cubicBezTo>
                    <a:pt x="1572" y="2667"/>
                    <a:pt x="1739" y="2644"/>
                    <a:pt x="1870" y="2560"/>
                  </a:cubicBezTo>
                  <a:cubicBezTo>
                    <a:pt x="2001" y="2489"/>
                    <a:pt x="2061" y="2370"/>
                    <a:pt x="2120" y="2239"/>
                  </a:cubicBezTo>
                  <a:cubicBezTo>
                    <a:pt x="2156" y="2167"/>
                    <a:pt x="2180" y="2072"/>
                    <a:pt x="2227" y="2013"/>
                  </a:cubicBezTo>
                  <a:cubicBezTo>
                    <a:pt x="2287" y="1941"/>
                    <a:pt x="2370" y="1894"/>
                    <a:pt x="2465" y="1882"/>
                  </a:cubicBezTo>
                  <a:cubicBezTo>
                    <a:pt x="2608" y="1846"/>
                    <a:pt x="2763" y="1834"/>
                    <a:pt x="2906" y="1774"/>
                  </a:cubicBezTo>
                  <a:cubicBezTo>
                    <a:pt x="3192" y="1655"/>
                    <a:pt x="3418" y="1405"/>
                    <a:pt x="3549" y="1120"/>
                  </a:cubicBezTo>
                  <a:cubicBezTo>
                    <a:pt x="3680" y="846"/>
                    <a:pt x="3727" y="524"/>
                    <a:pt x="3739" y="215"/>
                  </a:cubicBezTo>
                  <a:cubicBezTo>
                    <a:pt x="3693" y="206"/>
                    <a:pt x="3662" y="196"/>
                    <a:pt x="3655" y="176"/>
                  </a:cubicBezTo>
                  <a:lnTo>
                    <a:pt x="3655" y="176"/>
                  </a:lnTo>
                  <a:cubicBezTo>
                    <a:pt x="3642" y="454"/>
                    <a:pt x="3594" y="722"/>
                    <a:pt x="3489" y="989"/>
                  </a:cubicBezTo>
                  <a:cubicBezTo>
                    <a:pt x="3358" y="1286"/>
                    <a:pt x="3132" y="1572"/>
                    <a:pt x="2823" y="1655"/>
                  </a:cubicBezTo>
                  <a:cubicBezTo>
                    <a:pt x="2668" y="1703"/>
                    <a:pt x="2513" y="1703"/>
                    <a:pt x="2358" y="1763"/>
                  </a:cubicBezTo>
                  <a:cubicBezTo>
                    <a:pt x="2215" y="1810"/>
                    <a:pt x="2120" y="1929"/>
                    <a:pt x="2061" y="2060"/>
                  </a:cubicBezTo>
                  <a:cubicBezTo>
                    <a:pt x="1989" y="2203"/>
                    <a:pt x="1941" y="2358"/>
                    <a:pt x="1799" y="2429"/>
                  </a:cubicBezTo>
                  <a:cubicBezTo>
                    <a:pt x="1644" y="2501"/>
                    <a:pt x="1477" y="2501"/>
                    <a:pt x="1334" y="2501"/>
                  </a:cubicBezTo>
                  <a:cubicBezTo>
                    <a:pt x="1144" y="2501"/>
                    <a:pt x="929" y="2501"/>
                    <a:pt x="751" y="2584"/>
                  </a:cubicBezTo>
                  <a:cubicBezTo>
                    <a:pt x="751" y="2525"/>
                    <a:pt x="751" y="2465"/>
                    <a:pt x="727" y="2405"/>
                  </a:cubicBezTo>
                  <a:cubicBezTo>
                    <a:pt x="620" y="2167"/>
                    <a:pt x="334" y="2024"/>
                    <a:pt x="263" y="1774"/>
                  </a:cubicBezTo>
                  <a:cubicBezTo>
                    <a:pt x="191" y="1524"/>
                    <a:pt x="513" y="1417"/>
                    <a:pt x="525" y="1179"/>
                  </a:cubicBezTo>
                  <a:cubicBezTo>
                    <a:pt x="548" y="929"/>
                    <a:pt x="263" y="810"/>
                    <a:pt x="251" y="572"/>
                  </a:cubicBezTo>
                  <a:cubicBezTo>
                    <a:pt x="215" y="334"/>
                    <a:pt x="370" y="155"/>
                    <a:pt x="5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6"/>
            <p:cNvSpPr/>
            <p:nvPr/>
          </p:nvSpPr>
          <p:spPr>
            <a:xfrm>
              <a:off x="7085400" y="1572350"/>
              <a:ext cx="294400" cy="641025"/>
            </a:xfrm>
            <a:custGeom>
              <a:avLst/>
              <a:gdLst/>
              <a:ahLst/>
              <a:cxnLst/>
              <a:rect l="l" t="t" r="r" b="b"/>
              <a:pathLst>
                <a:path w="11776" h="25641" extrusionOk="0">
                  <a:moveTo>
                    <a:pt x="4275" y="0"/>
                  </a:moveTo>
                  <a:cubicBezTo>
                    <a:pt x="4275" y="0"/>
                    <a:pt x="3822" y="1036"/>
                    <a:pt x="3239" y="3822"/>
                  </a:cubicBezTo>
                  <a:cubicBezTo>
                    <a:pt x="1977" y="9966"/>
                    <a:pt x="0" y="21158"/>
                    <a:pt x="381" y="24218"/>
                  </a:cubicBezTo>
                  <a:cubicBezTo>
                    <a:pt x="381" y="24218"/>
                    <a:pt x="1833" y="25641"/>
                    <a:pt x="4174" y="25641"/>
                  </a:cubicBezTo>
                  <a:cubicBezTo>
                    <a:pt x="4891" y="25641"/>
                    <a:pt x="5692" y="25507"/>
                    <a:pt x="6561" y="25158"/>
                  </a:cubicBezTo>
                  <a:cubicBezTo>
                    <a:pt x="6561" y="25158"/>
                    <a:pt x="6966" y="16121"/>
                    <a:pt x="9692" y="10192"/>
                  </a:cubicBezTo>
                  <a:cubicBezTo>
                    <a:pt x="9871" y="9823"/>
                    <a:pt x="10049" y="9442"/>
                    <a:pt x="10240" y="9085"/>
                  </a:cubicBezTo>
                  <a:cubicBezTo>
                    <a:pt x="10561" y="8466"/>
                    <a:pt x="11776" y="5811"/>
                    <a:pt x="10585" y="1989"/>
                  </a:cubicBezTo>
                  <a:lnTo>
                    <a:pt x="427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6"/>
            <p:cNvSpPr/>
            <p:nvPr/>
          </p:nvSpPr>
          <p:spPr>
            <a:xfrm>
              <a:off x="7207725" y="1517275"/>
              <a:ext cx="162250" cy="366425"/>
            </a:xfrm>
            <a:custGeom>
              <a:avLst/>
              <a:gdLst/>
              <a:ahLst/>
              <a:cxnLst/>
              <a:rect l="l" t="t" r="r" b="b"/>
              <a:pathLst>
                <a:path w="6490" h="14657" extrusionOk="0">
                  <a:moveTo>
                    <a:pt x="1" y="1"/>
                  </a:moveTo>
                  <a:cubicBezTo>
                    <a:pt x="1" y="1"/>
                    <a:pt x="2870" y="6918"/>
                    <a:pt x="1" y="13324"/>
                  </a:cubicBezTo>
                  <a:cubicBezTo>
                    <a:pt x="1" y="13324"/>
                    <a:pt x="692" y="14657"/>
                    <a:pt x="1979" y="14657"/>
                  </a:cubicBezTo>
                  <a:cubicBezTo>
                    <a:pt x="2250" y="14657"/>
                    <a:pt x="2547" y="14598"/>
                    <a:pt x="2870" y="14455"/>
                  </a:cubicBezTo>
                  <a:cubicBezTo>
                    <a:pt x="2870" y="14455"/>
                    <a:pt x="6490" y="8764"/>
                    <a:pt x="4061" y="29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6"/>
            <p:cNvSpPr/>
            <p:nvPr/>
          </p:nvSpPr>
          <p:spPr>
            <a:xfrm>
              <a:off x="7222625" y="1536075"/>
              <a:ext cx="98000" cy="239525"/>
            </a:xfrm>
            <a:custGeom>
              <a:avLst/>
              <a:gdLst/>
              <a:ahLst/>
              <a:cxnLst/>
              <a:rect l="l" t="t" r="r" b="b"/>
              <a:pathLst>
                <a:path w="3920" h="9581" extrusionOk="0">
                  <a:moveTo>
                    <a:pt x="463" y="0"/>
                  </a:moveTo>
                  <a:cubicBezTo>
                    <a:pt x="333" y="0"/>
                    <a:pt x="201" y="11"/>
                    <a:pt x="72" y="35"/>
                  </a:cubicBezTo>
                  <a:cubicBezTo>
                    <a:pt x="12" y="46"/>
                    <a:pt x="0" y="130"/>
                    <a:pt x="60" y="166"/>
                  </a:cubicBezTo>
                  <a:cubicBezTo>
                    <a:pt x="1131" y="749"/>
                    <a:pt x="1774" y="1820"/>
                    <a:pt x="2143" y="2928"/>
                  </a:cubicBezTo>
                  <a:cubicBezTo>
                    <a:pt x="2572" y="4226"/>
                    <a:pt x="2655" y="5595"/>
                    <a:pt x="2870" y="6940"/>
                  </a:cubicBezTo>
                  <a:cubicBezTo>
                    <a:pt x="3012" y="7738"/>
                    <a:pt x="3203" y="8524"/>
                    <a:pt x="3548" y="9274"/>
                  </a:cubicBezTo>
                  <a:cubicBezTo>
                    <a:pt x="3559" y="9302"/>
                    <a:pt x="3579" y="9314"/>
                    <a:pt x="3600" y="9314"/>
                  </a:cubicBezTo>
                  <a:cubicBezTo>
                    <a:pt x="3623" y="9314"/>
                    <a:pt x="3648" y="9299"/>
                    <a:pt x="3667" y="9274"/>
                  </a:cubicBezTo>
                  <a:cubicBezTo>
                    <a:pt x="3691" y="9357"/>
                    <a:pt x="3703" y="9452"/>
                    <a:pt x="3739" y="9524"/>
                  </a:cubicBezTo>
                  <a:cubicBezTo>
                    <a:pt x="3764" y="9564"/>
                    <a:pt x="3801" y="9581"/>
                    <a:pt x="3835" y="9581"/>
                  </a:cubicBezTo>
                  <a:cubicBezTo>
                    <a:pt x="3881" y="9581"/>
                    <a:pt x="3919" y="9548"/>
                    <a:pt x="3905" y="9500"/>
                  </a:cubicBezTo>
                  <a:cubicBezTo>
                    <a:pt x="3501" y="8214"/>
                    <a:pt x="3393" y="6881"/>
                    <a:pt x="3262" y="5535"/>
                  </a:cubicBezTo>
                  <a:cubicBezTo>
                    <a:pt x="3143" y="4345"/>
                    <a:pt x="2965" y="3154"/>
                    <a:pt x="2512" y="2059"/>
                  </a:cubicBezTo>
                  <a:cubicBezTo>
                    <a:pt x="2274" y="1475"/>
                    <a:pt x="1965" y="928"/>
                    <a:pt x="1560" y="451"/>
                  </a:cubicBezTo>
                  <a:lnTo>
                    <a:pt x="1560" y="451"/>
                  </a:lnTo>
                  <a:cubicBezTo>
                    <a:pt x="1567" y="453"/>
                    <a:pt x="1575" y="454"/>
                    <a:pt x="1582" y="454"/>
                  </a:cubicBezTo>
                  <a:cubicBezTo>
                    <a:pt x="1655" y="454"/>
                    <a:pt x="1706" y="352"/>
                    <a:pt x="1619" y="308"/>
                  </a:cubicBezTo>
                  <a:cubicBezTo>
                    <a:pt x="1277" y="110"/>
                    <a:pt x="872" y="0"/>
                    <a:pt x="4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6"/>
            <p:cNvSpPr/>
            <p:nvPr/>
          </p:nvSpPr>
          <p:spPr>
            <a:xfrm>
              <a:off x="7084200" y="1455375"/>
              <a:ext cx="145275" cy="89025"/>
            </a:xfrm>
            <a:custGeom>
              <a:avLst/>
              <a:gdLst/>
              <a:ahLst/>
              <a:cxnLst/>
              <a:rect l="l" t="t" r="r" b="b"/>
              <a:pathLst>
                <a:path w="5811" h="3561" extrusionOk="0">
                  <a:moveTo>
                    <a:pt x="3970" y="0"/>
                  </a:moveTo>
                  <a:cubicBezTo>
                    <a:pt x="3898" y="0"/>
                    <a:pt x="3828" y="45"/>
                    <a:pt x="3811" y="131"/>
                  </a:cubicBezTo>
                  <a:cubicBezTo>
                    <a:pt x="3680" y="834"/>
                    <a:pt x="3632" y="1786"/>
                    <a:pt x="3632" y="1786"/>
                  </a:cubicBezTo>
                  <a:cubicBezTo>
                    <a:pt x="3573" y="2084"/>
                    <a:pt x="2775" y="2191"/>
                    <a:pt x="2406" y="2215"/>
                  </a:cubicBezTo>
                  <a:cubicBezTo>
                    <a:pt x="2379" y="2221"/>
                    <a:pt x="2352" y="2224"/>
                    <a:pt x="2324" y="2224"/>
                  </a:cubicBezTo>
                  <a:cubicBezTo>
                    <a:pt x="2251" y="2224"/>
                    <a:pt x="2173" y="2205"/>
                    <a:pt x="2096" y="2179"/>
                  </a:cubicBezTo>
                  <a:cubicBezTo>
                    <a:pt x="1318" y="1803"/>
                    <a:pt x="853" y="1703"/>
                    <a:pt x="583" y="1703"/>
                  </a:cubicBezTo>
                  <a:cubicBezTo>
                    <a:pt x="476" y="1703"/>
                    <a:pt x="400" y="1718"/>
                    <a:pt x="346" y="1739"/>
                  </a:cubicBezTo>
                  <a:cubicBezTo>
                    <a:pt x="275" y="1762"/>
                    <a:pt x="275" y="1881"/>
                    <a:pt x="346" y="1905"/>
                  </a:cubicBezTo>
                  <a:lnTo>
                    <a:pt x="1477" y="2477"/>
                  </a:lnTo>
                  <a:cubicBezTo>
                    <a:pt x="1060" y="2322"/>
                    <a:pt x="755" y="2270"/>
                    <a:pt x="533" y="2270"/>
                  </a:cubicBezTo>
                  <a:cubicBezTo>
                    <a:pt x="292" y="2270"/>
                    <a:pt x="147" y="2331"/>
                    <a:pt x="60" y="2393"/>
                  </a:cubicBezTo>
                  <a:cubicBezTo>
                    <a:pt x="1" y="2441"/>
                    <a:pt x="13" y="2548"/>
                    <a:pt x="96" y="2572"/>
                  </a:cubicBezTo>
                  <a:cubicBezTo>
                    <a:pt x="608" y="2751"/>
                    <a:pt x="1703" y="3155"/>
                    <a:pt x="2156" y="3322"/>
                  </a:cubicBezTo>
                  <a:cubicBezTo>
                    <a:pt x="2236" y="3356"/>
                    <a:pt x="2321" y="3370"/>
                    <a:pt x="2407" y="3370"/>
                  </a:cubicBezTo>
                  <a:cubicBezTo>
                    <a:pt x="2473" y="3370"/>
                    <a:pt x="2541" y="3361"/>
                    <a:pt x="2608" y="3346"/>
                  </a:cubicBezTo>
                  <a:lnTo>
                    <a:pt x="3585" y="3132"/>
                  </a:lnTo>
                  <a:cubicBezTo>
                    <a:pt x="3709" y="3097"/>
                    <a:pt x="3835" y="3081"/>
                    <a:pt x="3961" y="3081"/>
                  </a:cubicBezTo>
                  <a:cubicBezTo>
                    <a:pt x="4137" y="3081"/>
                    <a:pt x="4311" y="3112"/>
                    <a:pt x="4478" y="3167"/>
                  </a:cubicBezTo>
                  <a:cubicBezTo>
                    <a:pt x="4978" y="3334"/>
                    <a:pt x="5406" y="3465"/>
                    <a:pt x="5811" y="3560"/>
                  </a:cubicBezTo>
                  <a:lnTo>
                    <a:pt x="5763" y="2120"/>
                  </a:lnTo>
                  <a:cubicBezTo>
                    <a:pt x="5727" y="2123"/>
                    <a:pt x="5690" y="2124"/>
                    <a:pt x="5653" y="2124"/>
                  </a:cubicBezTo>
                  <a:cubicBezTo>
                    <a:pt x="5286" y="2124"/>
                    <a:pt x="4942" y="1977"/>
                    <a:pt x="4942" y="1977"/>
                  </a:cubicBezTo>
                  <a:cubicBezTo>
                    <a:pt x="4418" y="1834"/>
                    <a:pt x="4216" y="846"/>
                    <a:pt x="4144" y="155"/>
                  </a:cubicBezTo>
                  <a:cubicBezTo>
                    <a:pt x="4126" y="51"/>
                    <a:pt x="4047" y="0"/>
                    <a:pt x="3970" y="0"/>
                  </a:cubicBezTo>
                  <a:close/>
                </a:path>
              </a:pathLst>
            </a:custGeom>
            <a:solidFill>
              <a:srgbClr val="C7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6"/>
            <p:cNvSpPr/>
            <p:nvPr/>
          </p:nvSpPr>
          <p:spPr>
            <a:xfrm>
              <a:off x="7196725" y="1297775"/>
              <a:ext cx="181000" cy="265150"/>
            </a:xfrm>
            <a:custGeom>
              <a:avLst/>
              <a:gdLst/>
              <a:ahLst/>
              <a:cxnLst/>
              <a:rect l="l" t="t" r="r" b="b"/>
              <a:pathLst>
                <a:path w="7240" h="10606" extrusionOk="0">
                  <a:moveTo>
                    <a:pt x="6037" y="1"/>
                  </a:moveTo>
                  <a:cubicBezTo>
                    <a:pt x="5637" y="1"/>
                    <a:pt x="5188" y="469"/>
                    <a:pt x="5132" y="1244"/>
                  </a:cubicBezTo>
                  <a:cubicBezTo>
                    <a:pt x="5049" y="2304"/>
                    <a:pt x="4977" y="3983"/>
                    <a:pt x="4941" y="5471"/>
                  </a:cubicBezTo>
                  <a:cubicBezTo>
                    <a:pt x="4882" y="7138"/>
                    <a:pt x="4846" y="8566"/>
                    <a:pt x="4846" y="8566"/>
                  </a:cubicBezTo>
                  <a:cubicBezTo>
                    <a:pt x="4846" y="8566"/>
                    <a:pt x="1510" y="8292"/>
                    <a:pt x="501" y="8292"/>
                  </a:cubicBezTo>
                  <a:cubicBezTo>
                    <a:pt x="480" y="8292"/>
                    <a:pt x="460" y="8292"/>
                    <a:pt x="441" y="8293"/>
                  </a:cubicBezTo>
                  <a:lnTo>
                    <a:pt x="0" y="9483"/>
                  </a:lnTo>
                  <a:cubicBezTo>
                    <a:pt x="1685" y="10059"/>
                    <a:pt x="4462" y="10606"/>
                    <a:pt x="5503" y="10606"/>
                  </a:cubicBezTo>
                  <a:cubicBezTo>
                    <a:pt x="5602" y="10606"/>
                    <a:pt x="5686" y="10601"/>
                    <a:pt x="5751" y="10590"/>
                  </a:cubicBezTo>
                  <a:cubicBezTo>
                    <a:pt x="6192" y="10531"/>
                    <a:pt x="6632" y="10245"/>
                    <a:pt x="6727" y="9817"/>
                  </a:cubicBezTo>
                  <a:cubicBezTo>
                    <a:pt x="7085" y="8209"/>
                    <a:pt x="7204" y="6721"/>
                    <a:pt x="7216" y="5411"/>
                  </a:cubicBezTo>
                  <a:cubicBezTo>
                    <a:pt x="7239" y="3387"/>
                    <a:pt x="7001" y="1839"/>
                    <a:pt x="6930" y="1137"/>
                  </a:cubicBezTo>
                  <a:cubicBezTo>
                    <a:pt x="6894" y="637"/>
                    <a:pt x="6620" y="77"/>
                    <a:pt x="6108" y="6"/>
                  </a:cubicBezTo>
                  <a:cubicBezTo>
                    <a:pt x="6085" y="2"/>
                    <a:pt x="6061" y="1"/>
                    <a:pt x="6037" y="1"/>
                  </a:cubicBezTo>
                  <a:close/>
                </a:path>
              </a:pathLst>
            </a:custGeom>
            <a:solidFill>
              <a:srgbClr val="C7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6"/>
            <p:cNvSpPr/>
            <p:nvPr/>
          </p:nvSpPr>
          <p:spPr>
            <a:xfrm>
              <a:off x="7207725" y="1491725"/>
              <a:ext cx="213150" cy="386700"/>
            </a:xfrm>
            <a:custGeom>
              <a:avLst/>
              <a:gdLst/>
              <a:ahLst/>
              <a:cxnLst/>
              <a:rect l="l" t="t" r="r" b="b"/>
              <a:pathLst>
                <a:path w="8526" h="15468" extrusionOk="0">
                  <a:moveTo>
                    <a:pt x="4406" y="797"/>
                  </a:moveTo>
                  <a:cubicBezTo>
                    <a:pt x="4406" y="797"/>
                    <a:pt x="4406" y="797"/>
                    <a:pt x="4406" y="797"/>
                  </a:cubicBezTo>
                  <a:lnTo>
                    <a:pt x="4406" y="797"/>
                  </a:lnTo>
                  <a:cubicBezTo>
                    <a:pt x="4406" y="797"/>
                    <a:pt x="4406" y="797"/>
                    <a:pt x="4406" y="797"/>
                  </a:cubicBezTo>
                  <a:cubicBezTo>
                    <a:pt x="4406" y="797"/>
                    <a:pt x="4406" y="797"/>
                    <a:pt x="4406" y="797"/>
                  </a:cubicBezTo>
                  <a:close/>
                  <a:moveTo>
                    <a:pt x="2137" y="1"/>
                  </a:moveTo>
                  <a:cubicBezTo>
                    <a:pt x="1533" y="1"/>
                    <a:pt x="817" y="137"/>
                    <a:pt x="1" y="523"/>
                  </a:cubicBezTo>
                  <a:cubicBezTo>
                    <a:pt x="1" y="523"/>
                    <a:pt x="3108" y="1701"/>
                    <a:pt x="3966" y="9500"/>
                  </a:cubicBezTo>
                  <a:cubicBezTo>
                    <a:pt x="4109" y="10917"/>
                    <a:pt x="4501" y="12298"/>
                    <a:pt x="5168" y="13548"/>
                  </a:cubicBezTo>
                  <a:cubicBezTo>
                    <a:pt x="5703" y="14560"/>
                    <a:pt x="6381" y="15468"/>
                    <a:pt x="7124" y="15468"/>
                  </a:cubicBezTo>
                  <a:cubicBezTo>
                    <a:pt x="7291" y="15468"/>
                    <a:pt x="7461" y="15422"/>
                    <a:pt x="7633" y="15322"/>
                  </a:cubicBezTo>
                  <a:cubicBezTo>
                    <a:pt x="7668" y="15298"/>
                    <a:pt x="7692" y="15263"/>
                    <a:pt x="7704" y="15215"/>
                  </a:cubicBezTo>
                  <a:cubicBezTo>
                    <a:pt x="7847" y="14822"/>
                    <a:pt x="8526" y="12738"/>
                    <a:pt x="7788" y="9429"/>
                  </a:cubicBezTo>
                  <a:cubicBezTo>
                    <a:pt x="7454" y="7976"/>
                    <a:pt x="6728" y="6690"/>
                    <a:pt x="5728" y="5595"/>
                  </a:cubicBezTo>
                  <a:cubicBezTo>
                    <a:pt x="5073" y="4880"/>
                    <a:pt x="4347" y="3475"/>
                    <a:pt x="4406" y="797"/>
                  </a:cubicBezTo>
                  <a:lnTo>
                    <a:pt x="4406" y="797"/>
                  </a:lnTo>
                  <a:cubicBezTo>
                    <a:pt x="4398" y="788"/>
                    <a:pt x="3589" y="1"/>
                    <a:pt x="213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6"/>
            <p:cNvSpPr/>
            <p:nvPr/>
          </p:nvSpPr>
          <p:spPr>
            <a:xfrm>
              <a:off x="7318175" y="1296325"/>
              <a:ext cx="59550" cy="142650"/>
            </a:xfrm>
            <a:custGeom>
              <a:avLst/>
              <a:gdLst/>
              <a:ahLst/>
              <a:cxnLst/>
              <a:rect l="l" t="t" r="r" b="b"/>
              <a:pathLst>
                <a:path w="2382" h="5706" extrusionOk="0">
                  <a:moveTo>
                    <a:pt x="1217" y="0"/>
                  </a:moveTo>
                  <a:cubicBezTo>
                    <a:pt x="795" y="0"/>
                    <a:pt x="140" y="600"/>
                    <a:pt x="83" y="1374"/>
                  </a:cubicBezTo>
                  <a:cubicBezTo>
                    <a:pt x="0" y="2433"/>
                    <a:pt x="119" y="4041"/>
                    <a:pt x="83" y="5529"/>
                  </a:cubicBezTo>
                  <a:cubicBezTo>
                    <a:pt x="354" y="5619"/>
                    <a:pt x="741" y="5706"/>
                    <a:pt x="1178" y="5706"/>
                  </a:cubicBezTo>
                  <a:cubicBezTo>
                    <a:pt x="1548" y="5706"/>
                    <a:pt x="1954" y="5644"/>
                    <a:pt x="2358" y="5469"/>
                  </a:cubicBezTo>
                  <a:cubicBezTo>
                    <a:pt x="2381" y="3445"/>
                    <a:pt x="2143" y="1897"/>
                    <a:pt x="2084" y="1195"/>
                  </a:cubicBezTo>
                  <a:cubicBezTo>
                    <a:pt x="2048" y="695"/>
                    <a:pt x="1774" y="88"/>
                    <a:pt x="1274" y="4"/>
                  </a:cubicBezTo>
                  <a:cubicBezTo>
                    <a:pt x="1255" y="2"/>
                    <a:pt x="1236" y="0"/>
                    <a:pt x="121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6"/>
            <p:cNvSpPr/>
            <p:nvPr/>
          </p:nvSpPr>
          <p:spPr>
            <a:xfrm>
              <a:off x="7314900" y="1361050"/>
              <a:ext cx="11025" cy="138100"/>
            </a:xfrm>
            <a:custGeom>
              <a:avLst/>
              <a:gdLst/>
              <a:ahLst/>
              <a:cxnLst/>
              <a:rect l="l" t="t" r="r" b="b"/>
              <a:pathLst>
                <a:path w="441" h="5524" extrusionOk="0">
                  <a:moveTo>
                    <a:pt x="367" y="0"/>
                  </a:moveTo>
                  <a:cubicBezTo>
                    <a:pt x="331" y="0"/>
                    <a:pt x="292" y="24"/>
                    <a:pt x="286" y="70"/>
                  </a:cubicBezTo>
                  <a:cubicBezTo>
                    <a:pt x="131" y="1452"/>
                    <a:pt x="48" y="2845"/>
                    <a:pt x="12" y="4249"/>
                  </a:cubicBezTo>
                  <a:cubicBezTo>
                    <a:pt x="0" y="4654"/>
                    <a:pt x="0" y="5059"/>
                    <a:pt x="0" y="5452"/>
                  </a:cubicBezTo>
                  <a:cubicBezTo>
                    <a:pt x="0" y="5500"/>
                    <a:pt x="39" y="5523"/>
                    <a:pt x="78" y="5523"/>
                  </a:cubicBezTo>
                  <a:cubicBezTo>
                    <a:pt x="116" y="5523"/>
                    <a:pt x="155" y="5500"/>
                    <a:pt x="155" y="5452"/>
                  </a:cubicBezTo>
                  <a:cubicBezTo>
                    <a:pt x="155" y="4059"/>
                    <a:pt x="191" y="2654"/>
                    <a:pt x="310" y="1273"/>
                  </a:cubicBezTo>
                  <a:cubicBezTo>
                    <a:pt x="345" y="868"/>
                    <a:pt x="393" y="463"/>
                    <a:pt x="429" y="82"/>
                  </a:cubicBezTo>
                  <a:cubicBezTo>
                    <a:pt x="441" y="27"/>
                    <a:pt x="406" y="0"/>
                    <a:pt x="3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6"/>
            <p:cNvSpPr/>
            <p:nvPr/>
          </p:nvSpPr>
          <p:spPr>
            <a:xfrm>
              <a:off x="7314600" y="1643775"/>
              <a:ext cx="92950" cy="211400"/>
            </a:xfrm>
            <a:custGeom>
              <a:avLst/>
              <a:gdLst/>
              <a:ahLst/>
              <a:cxnLst/>
              <a:rect l="l" t="t" r="r" b="b"/>
              <a:pathLst>
                <a:path w="3718" h="8456" extrusionOk="0">
                  <a:moveTo>
                    <a:pt x="101" y="1"/>
                  </a:moveTo>
                  <a:cubicBezTo>
                    <a:pt x="63" y="1"/>
                    <a:pt x="24" y="25"/>
                    <a:pt x="24" y="72"/>
                  </a:cubicBezTo>
                  <a:cubicBezTo>
                    <a:pt x="0" y="1287"/>
                    <a:pt x="179" y="2513"/>
                    <a:pt x="548" y="3656"/>
                  </a:cubicBezTo>
                  <a:cubicBezTo>
                    <a:pt x="917" y="4823"/>
                    <a:pt x="1477" y="5918"/>
                    <a:pt x="2191" y="6895"/>
                  </a:cubicBezTo>
                  <a:cubicBezTo>
                    <a:pt x="2584" y="7454"/>
                    <a:pt x="3048" y="7966"/>
                    <a:pt x="3536" y="8430"/>
                  </a:cubicBezTo>
                  <a:cubicBezTo>
                    <a:pt x="3560" y="8448"/>
                    <a:pt x="3585" y="8456"/>
                    <a:pt x="3607" y="8456"/>
                  </a:cubicBezTo>
                  <a:cubicBezTo>
                    <a:pt x="3673" y="8456"/>
                    <a:pt x="3718" y="8389"/>
                    <a:pt x="3655" y="8335"/>
                  </a:cubicBezTo>
                  <a:cubicBezTo>
                    <a:pt x="2786" y="7514"/>
                    <a:pt x="2048" y="6549"/>
                    <a:pt x="1488" y="5490"/>
                  </a:cubicBezTo>
                  <a:cubicBezTo>
                    <a:pt x="917" y="4430"/>
                    <a:pt x="536" y="3287"/>
                    <a:pt x="322" y="2096"/>
                  </a:cubicBezTo>
                  <a:cubicBezTo>
                    <a:pt x="203" y="1430"/>
                    <a:pt x="167" y="739"/>
                    <a:pt x="179" y="72"/>
                  </a:cubicBezTo>
                  <a:cubicBezTo>
                    <a:pt x="179" y="25"/>
                    <a:pt x="140" y="1"/>
                    <a:pt x="1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6"/>
            <p:cNvSpPr/>
            <p:nvPr/>
          </p:nvSpPr>
          <p:spPr>
            <a:xfrm>
              <a:off x="7340350" y="1690750"/>
              <a:ext cx="56025" cy="118425"/>
            </a:xfrm>
            <a:custGeom>
              <a:avLst/>
              <a:gdLst/>
              <a:ahLst/>
              <a:cxnLst/>
              <a:rect l="l" t="t" r="r" b="b"/>
              <a:pathLst>
                <a:path w="2241" h="4737" extrusionOk="0">
                  <a:moveTo>
                    <a:pt x="75" y="0"/>
                  </a:moveTo>
                  <a:cubicBezTo>
                    <a:pt x="36" y="0"/>
                    <a:pt x="0" y="21"/>
                    <a:pt x="6" y="63"/>
                  </a:cubicBezTo>
                  <a:cubicBezTo>
                    <a:pt x="125" y="1408"/>
                    <a:pt x="601" y="2718"/>
                    <a:pt x="1375" y="3813"/>
                  </a:cubicBezTo>
                  <a:cubicBezTo>
                    <a:pt x="1601" y="4135"/>
                    <a:pt x="1840" y="4432"/>
                    <a:pt x="2113" y="4706"/>
                  </a:cubicBezTo>
                  <a:cubicBezTo>
                    <a:pt x="2123" y="4728"/>
                    <a:pt x="2137" y="4736"/>
                    <a:pt x="2151" y="4736"/>
                  </a:cubicBezTo>
                  <a:cubicBezTo>
                    <a:pt x="2193" y="4736"/>
                    <a:pt x="2241" y="4664"/>
                    <a:pt x="2197" y="4611"/>
                  </a:cubicBezTo>
                  <a:cubicBezTo>
                    <a:pt x="1292" y="3658"/>
                    <a:pt x="649" y="2468"/>
                    <a:pt x="339" y="1182"/>
                  </a:cubicBezTo>
                  <a:cubicBezTo>
                    <a:pt x="244" y="813"/>
                    <a:pt x="185" y="455"/>
                    <a:pt x="161" y="63"/>
                  </a:cubicBezTo>
                  <a:cubicBezTo>
                    <a:pt x="155" y="21"/>
                    <a:pt x="113" y="0"/>
                    <a:pt x="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6"/>
            <p:cNvSpPr/>
            <p:nvPr/>
          </p:nvSpPr>
          <p:spPr>
            <a:xfrm>
              <a:off x="7236750" y="1496600"/>
              <a:ext cx="60850" cy="86525"/>
            </a:xfrm>
            <a:custGeom>
              <a:avLst/>
              <a:gdLst/>
              <a:ahLst/>
              <a:cxnLst/>
              <a:rect l="l" t="t" r="r" b="b"/>
              <a:pathLst>
                <a:path w="2434" h="3461" extrusionOk="0">
                  <a:moveTo>
                    <a:pt x="115" y="1"/>
                  </a:moveTo>
                  <a:cubicBezTo>
                    <a:pt x="54" y="1"/>
                    <a:pt x="0" y="78"/>
                    <a:pt x="66" y="125"/>
                  </a:cubicBezTo>
                  <a:cubicBezTo>
                    <a:pt x="876" y="780"/>
                    <a:pt x="1531" y="1614"/>
                    <a:pt x="1971" y="2566"/>
                  </a:cubicBezTo>
                  <a:cubicBezTo>
                    <a:pt x="2090" y="2828"/>
                    <a:pt x="2186" y="3114"/>
                    <a:pt x="2281" y="3399"/>
                  </a:cubicBezTo>
                  <a:cubicBezTo>
                    <a:pt x="2286" y="3443"/>
                    <a:pt x="2313" y="3461"/>
                    <a:pt x="2343" y="3461"/>
                  </a:cubicBezTo>
                  <a:cubicBezTo>
                    <a:pt x="2386" y="3461"/>
                    <a:pt x="2433" y="3421"/>
                    <a:pt x="2412" y="3364"/>
                  </a:cubicBezTo>
                  <a:cubicBezTo>
                    <a:pt x="2114" y="2340"/>
                    <a:pt x="1578" y="1399"/>
                    <a:pt x="840" y="625"/>
                  </a:cubicBezTo>
                  <a:cubicBezTo>
                    <a:pt x="626" y="411"/>
                    <a:pt x="400" y="209"/>
                    <a:pt x="161" y="18"/>
                  </a:cubicBezTo>
                  <a:cubicBezTo>
                    <a:pt x="147" y="6"/>
                    <a:pt x="131" y="1"/>
                    <a:pt x="1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6"/>
            <p:cNvSpPr/>
            <p:nvPr/>
          </p:nvSpPr>
          <p:spPr>
            <a:xfrm>
              <a:off x="7266150" y="1492150"/>
              <a:ext cx="54600" cy="94725"/>
            </a:xfrm>
            <a:custGeom>
              <a:avLst/>
              <a:gdLst/>
              <a:ahLst/>
              <a:cxnLst/>
              <a:rect l="l" t="t" r="r" b="b"/>
              <a:pathLst>
                <a:path w="2184" h="3789" extrusionOk="0">
                  <a:moveTo>
                    <a:pt x="117" y="0"/>
                  </a:moveTo>
                  <a:cubicBezTo>
                    <a:pt x="56" y="0"/>
                    <a:pt x="0" y="77"/>
                    <a:pt x="57" y="125"/>
                  </a:cubicBezTo>
                  <a:cubicBezTo>
                    <a:pt x="879" y="851"/>
                    <a:pt x="1486" y="1792"/>
                    <a:pt x="1819" y="2827"/>
                  </a:cubicBezTo>
                  <a:cubicBezTo>
                    <a:pt x="1902" y="3125"/>
                    <a:pt x="1974" y="3423"/>
                    <a:pt x="2022" y="3732"/>
                  </a:cubicBezTo>
                  <a:cubicBezTo>
                    <a:pt x="2031" y="3771"/>
                    <a:pt x="2061" y="3788"/>
                    <a:pt x="2092" y="3788"/>
                  </a:cubicBezTo>
                  <a:cubicBezTo>
                    <a:pt x="2136" y="3788"/>
                    <a:pt x="2183" y="3753"/>
                    <a:pt x="2176" y="3697"/>
                  </a:cubicBezTo>
                  <a:cubicBezTo>
                    <a:pt x="1998" y="2613"/>
                    <a:pt x="1521" y="1565"/>
                    <a:pt x="819" y="708"/>
                  </a:cubicBezTo>
                  <a:cubicBezTo>
                    <a:pt x="629" y="470"/>
                    <a:pt x="402" y="232"/>
                    <a:pt x="164" y="18"/>
                  </a:cubicBezTo>
                  <a:cubicBezTo>
                    <a:pt x="149" y="5"/>
                    <a:pt x="133" y="0"/>
                    <a:pt x="1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46"/>
            <p:cNvSpPr/>
            <p:nvPr/>
          </p:nvSpPr>
          <p:spPr>
            <a:xfrm>
              <a:off x="7226925" y="1685850"/>
              <a:ext cx="50775" cy="180000"/>
            </a:xfrm>
            <a:custGeom>
              <a:avLst/>
              <a:gdLst/>
              <a:ahLst/>
              <a:cxnLst/>
              <a:rect l="l" t="t" r="r" b="b"/>
              <a:pathLst>
                <a:path w="2031" h="7200" extrusionOk="0">
                  <a:moveTo>
                    <a:pt x="1820" y="1"/>
                  </a:moveTo>
                  <a:cubicBezTo>
                    <a:pt x="1775" y="1"/>
                    <a:pt x="1726" y="40"/>
                    <a:pt x="1733" y="104"/>
                  </a:cubicBezTo>
                  <a:cubicBezTo>
                    <a:pt x="2031" y="2009"/>
                    <a:pt x="1721" y="3997"/>
                    <a:pt x="876" y="5724"/>
                  </a:cubicBezTo>
                  <a:cubicBezTo>
                    <a:pt x="638" y="6200"/>
                    <a:pt x="352" y="6664"/>
                    <a:pt x="42" y="7093"/>
                  </a:cubicBezTo>
                  <a:cubicBezTo>
                    <a:pt x="1" y="7143"/>
                    <a:pt x="53" y="7199"/>
                    <a:pt x="108" y="7199"/>
                  </a:cubicBezTo>
                  <a:cubicBezTo>
                    <a:pt x="132" y="7199"/>
                    <a:pt x="156" y="7189"/>
                    <a:pt x="173" y="7164"/>
                  </a:cubicBezTo>
                  <a:cubicBezTo>
                    <a:pt x="1316" y="5593"/>
                    <a:pt x="1959" y="3652"/>
                    <a:pt x="2007" y="1711"/>
                  </a:cubicBezTo>
                  <a:cubicBezTo>
                    <a:pt x="2007" y="1140"/>
                    <a:pt x="1959" y="592"/>
                    <a:pt x="1888" y="56"/>
                  </a:cubicBezTo>
                  <a:cubicBezTo>
                    <a:pt x="1878" y="18"/>
                    <a:pt x="1850" y="1"/>
                    <a:pt x="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46"/>
            <p:cNvSpPr/>
            <p:nvPr/>
          </p:nvSpPr>
          <p:spPr>
            <a:xfrm>
              <a:off x="7239525" y="1572425"/>
              <a:ext cx="18725" cy="106100"/>
            </a:xfrm>
            <a:custGeom>
              <a:avLst/>
              <a:gdLst/>
              <a:ahLst/>
              <a:cxnLst/>
              <a:rect l="l" t="t" r="r" b="b"/>
              <a:pathLst>
                <a:path w="749" h="4244" extrusionOk="0">
                  <a:moveTo>
                    <a:pt x="93" y="1"/>
                  </a:moveTo>
                  <a:cubicBezTo>
                    <a:pt x="49" y="1"/>
                    <a:pt x="1" y="36"/>
                    <a:pt x="15" y="93"/>
                  </a:cubicBezTo>
                  <a:cubicBezTo>
                    <a:pt x="205" y="1462"/>
                    <a:pt x="396" y="2831"/>
                    <a:pt x="586" y="4188"/>
                  </a:cubicBezTo>
                  <a:cubicBezTo>
                    <a:pt x="596" y="4226"/>
                    <a:pt x="624" y="4244"/>
                    <a:pt x="654" y="4244"/>
                  </a:cubicBezTo>
                  <a:cubicBezTo>
                    <a:pt x="700" y="4244"/>
                    <a:pt x="748" y="4205"/>
                    <a:pt x="741" y="4141"/>
                  </a:cubicBezTo>
                  <a:cubicBezTo>
                    <a:pt x="562" y="2772"/>
                    <a:pt x="372" y="1402"/>
                    <a:pt x="158" y="57"/>
                  </a:cubicBezTo>
                  <a:cubicBezTo>
                    <a:pt x="153" y="18"/>
                    <a:pt x="124" y="1"/>
                    <a:pt x="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6"/>
            <p:cNvSpPr/>
            <p:nvPr/>
          </p:nvSpPr>
          <p:spPr>
            <a:xfrm>
              <a:off x="7261750" y="1784650"/>
              <a:ext cx="33975" cy="76725"/>
            </a:xfrm>
            <a:custGeom>
              <a:avLst/>
              <a:gdLst/>
              <a:ahLst/>
              <a:cxnLst/>
              <a:rect l="l" t="t" r="r" b="b"/>
              <a:pathLst>
                <a:path w="1359" h="3069" extrusionOk="0">
                  <a:moveTo>
                    <a:pt x="1290" y="0"/>
                  </a:moveTo>
                  <a:cubicBezTo>
                    <a:pt x="1254" y="0"/>
                    <a:pt x="1215" y="27"/>
                    <a:pt x="1209" y="81"/>
                  </a:cubicBezTo>
                  <a:cubicBezTo>
                    <a:pt x="1066" y="1117"/>
                    <a:pt x="674" y="2117"/>
                    <a:pt x="43" y="2962"/>
                  </a:cubicBezTo>
                  <a:cubicBezTo>
                    <a:pt x="1" y="3012"/>
                    <a:pt x="53" y="3068"/>
                    <a:pt x="108" y="3068"/>
                  </a:cubicBezTo>
                  <a:cubicBezTo>
                    <a:pt x="132" y="3068"/>
                    <a:pt x="156" y="3058"/>
                    <a:pt x="173" y="3034"/>
                  </a:cubicBezTo>
                  <a:cubicBezTo>
                    <a:pt x="816" y="2176"/>
                    <a:pt x="1221" y="1152"/>
                    <a:pt x="1352" y="81"/>
                  </a:cubicBezTo>
                  <a:cubicBezTo>
                    <a:pt x="1358" y="27"/>
                    <a:pt x="1325" y="0"/>
                    <a:pt x="12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6"/>
            <p:cNvSpPr/>
            <p:nvPr/>
          </p:nvSpPr>
          <p:spPr>
            <a:xfrm>
              <a:off x="7202100" y="1488375"/>
              <a:ext cx="63700" cy="17700"/>
            </a:xfrm>
            <a:custGeom>
              <a:avLst/>
              <a:gdLst/>
              <a:ahLst/>
              <a:cxnLst/>
              <a:rect l="l" t="t" r="r" b="b"/>
              <a:pathLst>
                <a:path w="2548" h="708" extrusionOk="0">
                  <a:moveTo>
                    <a:pt x="2344" y="0"/>
                  </a:moveTo>
                  <a:cubicBezTo>
                    <a:pt x="1977" y="0"/>
                    <a:pt x="1604" y="49"/>
                    <a:pt x="1250" y="157"/>
                  </a:cubicBezTo>
                  <a:cubicBezTo>
                    <a:pt x="1059" y="216"/>
                    <a:pt x="881" y="288"/>
                    <a:pt x="714" y="383"/>
                  </a:cubicBezTo>
                  <a:cubicBezTo>
                    <a:pt x="598" y="445"/>
                    <a:pt x="441" y="555"/>
                    <a:pt x="289" y="555"/>
                  </a:cubicBezTo>
                  <a:cubicBezTo>
                    <a:pt x="239" y="555"/>
                    <a:pt x="190" y="543"/>
                    <a:pt x="143" y="514"/>
                  </a:cubicBezTo>
                  <a:cubicBezTo>
                    <a:pt x="128" y="503"/>
                    <a:pt x="113" y="499"/>
                    <a:pt x="100" y="499"/>
                  </a:cubicBezTo>
                  <a:cubicBezTo>
                    <a:pt x="38" y="499"/>
                    <a:pt x="0" y="596"/>
                    <a:pt x="59" y="645"/>
                  </a:cubicBezTo>
                  <a:cubicBezTo>
                    <a:pt x="129" y="690"/>
                    <a:pt x="202" y="708"/>
                    <a:pt x="274" y="708"/>
                  </a:cubicBezTo>
                  <a:cubicBezTo>
                    <a:pt x="374" y="708"/>
                    <a:pt x="475" y="674"/>
                    <a:pt x="571" y="633"/>
                  </a:cubicBezTo>
                  <a:cubicBezTo>
                    <a:pt x="762" y="526"/>
                    <a:pt x="952" y="419"/>
                    <a:pt x="1166" y="347"/>
                  </a:cubicBezTo>
                  <a:cubicBezTo>
                    <a:pt x="1524" y="225"/>
                    <a:pt x="1890" y="163"/>
                    <a:pt x="2272" y="163"/>
                  </a:cubicBezTo>
                  <a:cubicBezTo>
                    <a:pt x="2335" y="163"/>
                    <a:pt x="2400" y="165"/>
                    <a:pt x="2464" y="169"/>
                  </a:cubicBezTo>
                  <a:cubicBezTo>
                    <a:pt x="2548" y="157"/>
                    <a:pt x="2548" y="2"/>
                    <a:pt x="2464" y="2"/>
                  </a:cubicBezTo>
                  <a:cubicBezTo>
                    <a:pt x="2424" y="1"/>
                    <a:pt x="2384" y="0"/>
                    <a:pt x="23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6"/>
            <p:cNvSpPr/>
            <p:nvPr/>
          </p:nvSpPr>
          <p:spPr>
            <a:xfrm>
              <a:off x="7203875" y="1093425"/>
              <a:ext cx="170575" cy="189675"/>
            </a:xfrm>
            <a:custGeom>
              <a:avLst/>
              <a:gdLst/>
              <a:ahLst/>
              <a:cxnLst/>
              <a:rect l="l" t="t" r="r" b="b"/>
              <a:pathLst>
                <a:path w="6823" h="7587" extrusionOk="0">
                  <a:moveTo>
                    <a:pt x="3960" y="0"/>
                  </a:moveTo>
                  <a:cubicBezTo>
                    <a:pt x="3886" y="0"/>
                    <a:pt x="3812" y="4"/>
                    <a:pt x="3739" y="12"/>
                  </a:cubicBezTo>
                  <a:cubicBezTo>
                    <a:pt x="3084" y="84"/>
                    <a:pt x="1167" y="477"/>
                    <a:pt x="262" y="2036"/>
                  </a:cubicBezTo>
                  <a:cubicBezTo>
                    <a:pt x="119" y="2274"/>
                    <a:pt x="0" y="2548"/>
                    <a:pt x="24" y="2810"/>
                  </a:cubicBezTo>
                  <a:cubicBezTo>
                    <a:pt x="36" y="3072"/>
                    <a:pt x="226" y="3358"/>
                    <a:pt x="500" y="3405"/>
                  </a:cubicBezTo>
                  <a:cubicBezTo>
                    <a:pt x="532" y="3412"/>
                    <a:pt x="562" y="3415"/>
                    <a:pt x="592" y="3415"/>
                  </a:cubicBezTo>
                  <a:cubicBezTo>
                    <a:pt x="721" y="3415"/>
                    <a:pt x="839" y="3361"/>
                    <a:pt x="964" y="3322"/>
                  </a:cubicBezTo>
                  <a:cubicBezTo>
                    <a:pt x="1691" y="3036"/>
                    <a:pt x="2429" y="2739"/>
                    <a:pt x="3024" y="2227"/>
                  </a:cubicBezTo>
                  <a:lnTo>
                    <a:pt x="3024" y="2227"/>
                  </a:lnTo>
                  <a:cubicBezTo>
                    <a:pt x="3012" y="2429"/>
                    <a:pt x="2929" y="2608"/>
                    <a:pt x="2786" y="2739"/>
                  </a:cubicBezTo>
                  <a:cubicBezTo>
                    <a:pt x="3191" y="2632"/>
                    <a:pt x="3584" y="2441"/>
                    <a:pt x="3905" y="2167"/>
                  </a:cubicBezTo>
                  <a:lnTo>
                    <a:pt x="3905" y="2227"/>
                  </a:lnTo>
                  <a:lnTo>
                    <a:pt x="3858" y="2274"/>
                  </a:lnTo>
                  <a:cubicBezTo>
                    <a:pt x="3882" y="2322"/>
                    <a:pt x="3893" y="2382"/>
                    <a:pt x="3917" y="2429"/>
                  </a:cubicBezTo>
                  <a:cubicBezTo>
                    <a:pt x="3941" y="2548"/>
                    <a:pt x="3977" y="2679"/>
                    <a:pt x="4036" y="2798"/>
                  </a:cubicBezTo>
                  <a:cubicBezTo>
                    <a:pt x="4322" y="3798"/>
                    <a:pt x="4322" y="4870"/>
                    <a:pt x="4036" y="5858"/>
                  </a:cubicBezTo>
                  <a:cubicBezTo>
                    <a:pt x="3917" y="6263"/>
                    <a:pt x="3762" y="6715"/>
                    <a:pt x="3941" y="7096"/>
                  </a:cubicBezTo>
                  <a:cubicBezTo>
                    <a:pt x="4088" y="7431"/>
                    <a:pt x="4458" y="7586"/>
                    <a:pt x="4833" y="7586"/>
                  </a:cubicBezTo>
                  <a:cubicBezTo>
                    <a:pt x="5006" y="7586"/>
                    <a:pt x="5180" y="7553"/>
                    <a:pt x="5334" y="7489"/>
                  </a:cubicBezTo>
                  <a:cubicBezTo>
                    <a:pt x="6108" y="7144"/>
                    <a:pt x="6501" y="6263"/>
                    <a:pt x="6620" y="5418"/>
                  </a:cubicBezTo>
                  <a:cubicBezTo>
                    <a:pt x="6822" y="4215"/>
                    <a:pt x="6632" y="2965"/>
                    <a:pt x="6120" y="1893"/>
                  </a:cubicBezTo>
                  <a:cubicBezTo>
                    <a:pt x="6060" y="1524"/>
                    <a:pt x="5941" y="1191"/>
                    <a:pt x="5727" y="893"/>
                  </a:cubicBezTo>
                  <a:cubicBezTo>
                    <a:pt x="5318" y="345"/>
                    <a:pt x="4647" y="0"/>
                    <a:pt x="39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6"/>
            <p:cNvSpPr/>
            <p:nvPr/>
          </p:nvSpPr>
          <p:spPr>
            <a:xfrm>
              <a:off x="7255350" y="1271425"/>
              <a:ext cx="70875" cy="191400"/>
            </a:xfrm>
            <a:custGeom>
              <a:avLst/>
              <a:gdLst/>
              <a:ahLst/>
              <a:cxnLst/>
              <a:rect l="l" t="t" r="r" b="b"/>
              <a:pathLst>
                <a:path w="2835" h="7656" extrusionOk="0">
                  <a:moveTo>
                    <a:pt x="2656" y="0"/>
                  </a:moveTo>
                  <a:lnTo>
                    <a:pt x="2454" y="274"/>
                  </a:lnTo>
                  <a:cubicBezTo>
                    <a:pt x="2406" y="252"/>
                    <a:pt x="2353" y="241"/>
                    <a:pt x="2299" y="241"/>
                  </a:cubicBezTo>
                  <a:cubicBezTo>
                    <a:pt x="2153" y="241"/>
                    <a:pt x="2003" y="319"/>
                    <a:pt x="1942" y="441"/>
                  </a:cubicBezTo>
                  <a:cubicBezTo>
                    <a:pt x="1834" y="619"/>
                    <a:pt x="1894" y="857"/>
                    <a:pt x="2061" y="976"/>
                  </a:cubicBezTo>
                  <a:cubicBezTo>
                    <a:pt x="1882" y="976"/>
                    <a:pt x="1703" y="1012"/>
                    <a:pt x="1561" y="1119"/>
                  </a:cubicBezTo>
                  <a:cubicBezTo>
                    <a:pt x="1430" y="1238"/>
                    <a:pt x="1358" y="1417"/>
                    <a:pt x="1406" y="1596"/>
                  </a:cubicBezTo>
                  <a:cubicBezTo>
                    <a:pt x="1438" y="1744"/>
                    <a:pt x="1582" y="1863"/>
                    <a:pt x="1739" y="1863"/>
                  </a:cubicBezTo>
                  <a:cubicBezTo>
                    <a:pt x="1748" y="1863"/>
                    <a:pt x="1757" y="1863"/>
                    <a:pt x="1766" y="1862"/>
                  </a:cubicBezTo>
                  <a:lnTo>
                    <a:pt x="1766" y="1862"/>
                  </a:lnTo>
                  <a:cubicBezTo>
                    <a:pt x="1573" y="1895"/>
                    <a:pt x="1368" y="2024"/>
                    <a:pt x="1322" y="2239"/>
                  </a:cubicBezTo>
                  <a:cubicBezTo>
                    <a:pt x="1290" y="2431"/>
                    <a:pt x="1441" y="2652"/>
                    <a:pt x="1618" y="2652"/>
                  </a:cubicBezTo>
                  <a:cubicBezTo>
                    <a:pt x="1638" y="2652"/>
                    <a:pt x="1659" y="2649"/>
                    <a:pt x="1680" y="2643"/>
                  </a:cubicBezTo>
                  <a:lnTo>
                    <a:pt x="1680" y="2643"/>
                  </a:lnTo>
                  <a:cubicBezTo>
                    <a:pt x="1442" y="2762"/>
                    <a:pt x="1203" y="2893"/>
                    <a:pt x="1072" y="3120"/>
                  </a:cubicBezTo>
                  <a:cubicBezTo>
                    <a:pt x="941" y="3334"/>
                    <a:pt x="989" y="3691"/>
                    <a:pt x="1227" y="3786"/>
                  </a:cubicBezTo>
                  <a:cubicBezTo>
                    <a:pt x="965" y="3810"/>
                    <a:pt x="703" y="3929"/>
                    <a:pt x="584" y="4155"/>
                  </a:cubicBezTo>
                  <a:cubicBezTo>
                    <a:pt x="465" y="4394"/>
                    <a:pt x="572" y="4739"/>
                    <a:pt x="822" y="4786"/>
                  </a:cubicBezTo>
                  <a:cubicBezTo>
                    <a:pt x="608" y="4906"/>
                    <a:pt x="394" y="5037"/>
                    <a:pt x="287" y="5263"/>
                  </a:cubicBezTo>
                  <a:cubicBezTo>
                    <a:pt x="179" y="5477"/>
                    <a:pt x="275" y="5799"/>
                    <a:pt x="513" y="5858"/>
                  </a:cubicBezTo>
                  <a:cubicBezTo>
                    <a:pt x="191" y="6049"/>
                    <a:pt x="1" y="6430"/>
                    <a:pt x="37" y="6787"/>
                  </a:cubicBezTo>
                  <a:cubicBezTo>
                    <a:pt x="60" y="7168"/>
                    <a:pt x="299" y="7501"/>
                    <a:pt x="644" y="7656"/>
                  </a:cubicBezTo>
                  <a:cubicBezTo>
                    <a:pt x="549" y="7323"/>
                    <a:pt x="632" y="6953"/>
                    <a:pt x="846" y="6703"/>
                  </a:cubicBezTo>
                  <a:cubicBezTo>
                    <a:pt x="965" y="6572"/>
                    <a:pt x="1144" y="6453"/>
                    <a:pt x="1227" y="6287"/>
                  </a:cubicBezTo>
                  <a:cubicBezTo>
                    <a:pt x="1311" y="6120"/>
                    <a:pt x="1239" y="5858"/>
                    <a:pt x="1049" y="5834"/>
                  </a:cubicBezTo>
                  <a:cubicBezTo>
                    <a:pt x="1239" y="5799"/>
                    <a:pt x="1346" y="5572"/>
                    <a:pt x="1322" y="5358"/>
                  </a:cubicBezTo>
                  <a:cubicBezTo>
                    <a:pt x="1311" y="5167"/>
                    <a:pt x="1191" y="4989"/>
                    <a:pt x="1072" y="4822"/>
                  </a:cubicBezTo>
                  <a:cubicBezTo>
                    <a:pt x="1251" y="4786"/>
                    <a:pt x="1406" y="4644"/>
                    <a:pt x="1465" y="4465"/>
                  </a:cubicBezTo>
                  <a:cubicBezTo>
                    <a:pt x="1525" y="4286"/>
                    <a:pt x="1489" y="4096"/>
                    <a:pt x="1382" y="3953"/>
                  </a:cubicBezTo>
                  <a:cubicBezTo>
                    <a:pt x="1608" y="3834"/>
                    <a:pt x="1823" y="3691"/>
                    <a:pt x="1942" y="3489"/>
                  </a:cubicBezTo>
                  <a:cubicBezTo>
                    <a:pt x="2061" y="3262"/>
                    <a:pt x="2013" y="2953"/>
                    <a:pt x="1799" y="2846"/>
                  </a:cubicBezTo>
                  <a:cubicBezTo>
                    <a:pt x="2013" y="2822"/>
                    <a:pt x="2180" y="2655"/>
                    <a:pt x="2215" y="2465"/>
                  </a:cubicBezTo>
                  <a:cubicBezTo>
                    <a:pt x="2263" y="2262"/>
                    <a:pt x="2180" y="2048"/>
                    <a:pt x="2001" y="1929"/>
                  </a:cubicBezTo>
                  <a:cubicBezTo>
                    <a:pt x="2192" y="1929"/>
                    <a:pt x="2370" y="1786"/>
                    <a:pt x="2442" y="1608"/>
                  </a:cubicBezTo>
                  <a:cubicBezTo>
                    <a:pt x="2513" y="1429"/>
                    <a:pt x="2477" y="1215"/>
                    <a:pt x="2358" y="1072"/>
                  </a:cubicBezTo>
                  <a:cubicBezTo>
                    <a:pt x="2561" y="1000"/>
                    <a:pt x="2715" y="822"/>
                    <a:pt x="2775" y="619"/>
                  </a:cubicBezTo>
                  <a:cubicBezTo>
                    <a:pt x="2835" y="405"/>
                    <a:pt x="2787" y="167"/>
                    <a:pt x="26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p47"/>
          <p:cNvSpPr/>
          <p:nvPr/>
        </p:nvSpPr>
        <p:spPr>
          <a:xfrm rot="10800000">
            <a:off x="3787818" y="2102519"/>
            <a:ext cx="1568365" cy="1554261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rgbClr val="FAAC07">
              <a:alpha val="167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1" name="Google Shape;1201;p47"/>
          <p:cNvSpPr txBox="1">
            <a:spLocks noGrp="1"/>
          </p:cNvSpPr>
          <p:nvPr>
            <p:ph type="title"/>
          </p:nvPr>
        </p:nvSpPr>
        <p:spPr>
          <a:xfrm>
            <a:off x="713400" y="381209"/>
            <a:ext cx="771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/>
              <a:t>HOMEWORK</a:t>
            </a:r>
            <a:endParaRPr dirty="0"/>
          </a:p>
        </p:txBody>
      </p:sp>
      <p:sp>
        <p:nvSpPr>
          <p:cNvPr id="1202" name="Google Shape;1202;p47"/>
          <p:cNvSpPr txBox="1"/>
          <p:nvPr/>
        </p:nvSpPr>
        <p:spPr>
          <a:xfrm>
            <a:off x="713100" y="1394450"/>
            <a:ext cx="2032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TASK</a:t>
            </a:r>
            <a:endParaRPr sz="1800" dirty="0">
              <a:solidFill>
                <a:schemeClr val="dk2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  <p:sp>
        <p:nvSpPr>
          <p:cNvPr id="1203" name="Google Shape;1203;p47"/>
          <p:cNvSpPr txBox="1"/>
          <p:nvPr/>
        </p:nvSpPr>
        <p:spPr>
          <a:xfrm>
            <a:off x="718775" y="1783075"/>
            <a:ext cx="20271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Describe a national stereotype.</a:t>
            </a:r>
            <a:endParaRPr sz="1600" dirty="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04" name="Google Shape;1204;p47"/>
          <p:cNvSpPr txBox="1"/>
          <p:nvPr/>
        </p:nvSpPr>
        <p:spPr>
          <a:xfrm>
            <a:off x="6400625" y="1394442"/>
            <a:ext cx="20301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2</a:t>
            </a:r>
            <a:endParaRPr sz="1800" dirty="0">
              <a:solidFill>
                <a:schemeClr val="dk2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  <p:sp>
        <p:nvSpPr>
          <p:cNvPr id="1205" name="Google Shape;1205;p47"/>
          <p:cNvSpPr txBox="1"/>
          <p:nvPr/>
        </p:nvSpPr>
        <p:spPr>
          <a:xfrm>
            <a:off x="6400626" y="1783075"/>
            <a:ext cx="20301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Describe why you think this stereotype exists</a:t>
            </a:r>
            <a:r>
              <a:rPr lang="hr-HR" sz="1600" dirty="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r>
              <a:rPr lang="en-US" sz="1600" dirty="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endParaRPr sz="1600" dirty="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06" name="Google Shape;1206;p47"/>
          <p:cNvSpPr txBox="1"/>
          <p:nvPr/>
        </p:nvSpPr>
        <p:spPr>
          <a:xfrm>
            <a:off x="713100" y="3035042"/>
            <a:ext cx="20328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1</a:t>
            </a:r>
            <a:endParaRPr sz="1800" dirty="0">
              <a:solidFill>
                <a:schemeClr val="dk2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  <p:sp>
        <p:nvSpPr>
          <p:cNvPr id="1207" name="Google Shape;1207;p47"/>
          <p:cNvSpPr txBox="1"/>
          <p:nvPr/>
        </p:nvSpPr>
        <p:spPr>
          <a:xfrm>
            <a:off x="580225" y="3423649"/>
            <a:ext cx="2162700" cy="1162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Think about a culture that some people see as a stereotype.</a:t>
            </a:r>
            <a:endParaRPr sz="1600" dirty="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08" name="Google Shape;1208;p47"/>
          <p:cNvSpPr txBox="1"/>
          <p:nvPr/>
        </p:nvSpPr>
        <p:spPr>
          <a:xfrm>
            <a:off x="6400625" y="3035042"/>
            <a:ext cx="2030100" cy="4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chemeClr val="dk2"/>
                </a:solidFill>
                <a:latin typeface="Londrina Solid"/>
                <a:ea typeface="Londrina Solid"/>
                <a:cs typeface="Londrina Solid"/>
                <a:sym typeface="Londrina Solid"/>
              </a:rPr>
              <a:t>3</a:t>
            </a:r>
            <a:endParaRPr sz="1800" dirty="0">
              <a:solidFill>
                <a:schemeClr val="dk2"/>
              </a:solidFill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  <p:sp>
        <p:nvSpPr>
          <p:cNvPr id="1209" name="Google Shape;1209;p47"/>
          <p:cNvSpPr txBox="1"/>
          <p:nvPr/>
        </p:nvSpPr>
        <p:spPr>
          <a:xfrm>
            <a:off x="6400625" y="3423649"/>
            <a:ext cx="20301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 err="1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Why</a:t>
            </a:r>
            <a:r>
              <a:rPr lang="hr-HR" sz="1600" dirty="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is </a:t>
            </a:r>
            <a:r>
              <a:rPr lang="hr-HR" sz="1600" dirty="0" err="1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it</a:t>
            </a:r>
            <a:r>
              <a:rPr lang="hr-HR" sz="1600" dirty="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lang="hr-HR" sz="1600" dirty="0" err="1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wrong</a:t>
            </a:r>
            <a:r>
              <a:rPr lang="hr-HR" sz="1600" dirty="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?</a:t>
            </a:r>
            <a:endParaRPr sz="1600" dirty="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1210" name="Google Shape;1210;p47"/>
          <p:cNvGrpSpPr/>
          <p:nvPr/>
        </p:nvGrpSpPr>
        <p:grpSpPr>
          <a:xfrm>
            <a:off x="3997213" y="2371388"/>
            <a:ext cx="1149575" cy="1016525"/>
            <a:chOff x="1614175" y="1282425"/>
            <a:chExt cx="1149575" cy="1016525"/>
          </a:xfrm>
        </p:grpSpPr>
        <p:sp>
          <p:nvSpPr>
            <p:cNvPr id="1211" name="Google Shape;1211;p47"/>
            <p:cNvSpPr/>
            <p:nvPr/>
          </p:nvSpPr>
          <p:spPr>
            <a:xfrm>
              <a:off x="1934750" y="1453225"/>
              <a:ext cx="800725" cy="838875"/>
            </a:xfrm>
            <a:custGeom>
              <a:avLst/>
              <a:gdLst/>
              <a:ahLst/>
              <a:cxnLst/>
              <a:rect l="l" t="t" r="r" b="b"/>
              <a:pathLst>
                <a:path w="32029" h="33555" extrusionOk="0">
                  <a:moveTo>
                    <a:pt x="10296" y="0"/>
                  </a:moveTo>
                  <a:cubicBezTo>
                    <a:pt x="10083" y="0"/>
                    <a:pt x="9895" y="64"/>
                    <a:pt x="9740" y="205"/>
                  </a:cubicBezTo>
                  <a:cubicBezTo>
                    <a:pt x="8168" y="1622"/>
                    <a:pt x="13467" y="7385"/>
                    <a:pt x="13550" y="7444"/>
                  </a:cubicBezTo>
                  <a:cubicBezTo>
                    <a:pt x="13621" y="7516"/>
                    <a:pt x="16967" y="11623"/>
                    <a:pt x="16443" y="11909"/>
                  </a:cubicBezTo>
                  <a:cubicBezTo>
                    <a:pt x="16430" y="11916"/>
                    <a:pt x="16413" y="11920"/>
                    <a:pt x="16393" y="11920"/>
                  </a:cubicBezTo>
                  <a:cubicBezTo>
                    <a:pt x="15674" y="11920"/>
                    <a:pt x="10836" y="7194"/>
                    <a:pt x="10431" y="6766"/>
                  </a:cubicBezTo>
                  <a:cubicBezTo>
                    <a:pt x="10063" y="6387"/>
                    <a:pt x="5447" y="1520"/>
                    <a:pt x="3272" y="1520"/>
                  </a:cubicBezTo>
                  <a:cubicBezTo>
                    <a:pt x="2982" y="1520"/>
                    <a:pt x="2736" y="1606"/>
                    <a:pt x="2549" y="1801"/>
                  </a:cubicBezTo>
                  <a:cubicBezTo>
                    <a:pt x="953" y="3432"/>
                    <a:pt x="7394" y="8587"/>
                    <a:pt x="7633" y="8897"/>
                  </a:cubicBezTo>
                  <a:cubicBezTo>
                    <a:pt x="7871" y="9206"/>
                    <a:pt x="13490" y="14290"/>
                    <a:pt x="13228" y="14552"/>
                  </a:cubicBezTo>
                  <a:cubicBezTo>
                    <a:pt x="13222" y="14560"/>
                    <a:pt x="13211" y="14563"/>
                    <a:pt x="13197" y="14563"/>
                  </a:cubicBezTo>
                  <a:cubicBezTo>
                    <a:pt x="12677" y="14563"/>
                    <a:pt x="7210" y="9784"/>
                    <a:pt x="6978" y="9587"/>
                  </a:cubicBezTo>
                  <a:cubicBezTo>
                    <a:pt x="6771" y="9412"/>
                    <a:pt x="3502" y="6137"/>
                    <a:pt x="1912" y="6137"/>
                  </a:cubicBezTo>
                  <a:cubicBezTo>
                    <a:pt x="1672" y="6137"/>
                    <a:pt x="1469" y="6212"/>
                    <a:pt x="1322" y="6385"/>
                  </a:cubicBezTo>
                  <a:cubicBezTo>
                    <a:pt x="1" y="7956"/>
                    <a:pt x="5751" y="12278"/>
                    <a:pt x="6001" y="12564"/>
                  </a:cubicBezTo>
                  <a:cubicBezTo>
                    <a:pt x="6263" y="12838"/>
                    <a:pt x="12133" y="17981"/>
                    <a:pt x="11978" y="18136"/>
                  </a:cubicBezTo>
                  <a:cubicBezTo>
                    <a:pt x="11975" y="18139"/>
                    <a:pt x="11970" y="18141"/>
                    <a:pt x="11962" y="18141"/>
                  </a:cubicBezTo>
                  <a:cubicBezTo>
                    <a:pt x="11614" y="18141"/>
                    <a:pt x="6733" y="14843"/>
                    <a:pt x="6418" y="14552"/>
                  </a:cubicBezTo>
                  <a:cubicBezTo>
                    <a:pt x="6128" y="14293"/>
                    <a:pt x="3386" y="11618"/>
                    <a:pt x="2067" y="11618"/>
                  </a:cubicBezTo>
                  <a:cubicBezTo>
                    <a:pt x="1870" y="11618"/>
                    <a:pt x="1705" y="11678"/>
                    <a:pt x="1584" y="11814"/>
                  </a:cubicBezTo>
                  <a:cubicBezTo>
                    <a:pt x="644" y="12850"/>
                    <a:pt x="5108" y="16993"/>
                    <a:pt x="6109" y="17838"/>
                  </a:cubicBezTo>
                  <a:cubicBezTo>
                    <a:pt x="7002" y="18612"/>
                    <a:pt x="11169" y="21887"/>
                    <a:pt x="12466" y="23149"/>
                  </a:cubicBezTo>
                  <a:cubicBezTo>
                    <a:pt x="12609" y="23291"/>
                    <a:pt x="12717" y="23411"/>
                    <a:pt x="12788" y="23482"/>
                  </a:cubicBezTo>
                  <a:cubicBezTo>
                    <a:pt x="13086" y="23863"/>
                    <a:pt x="14836" y="25708"/>
                    <a:pt x="16824" y="27744"/>
                  </a:cubicBezTo>
                  <a:cubicBezTo>
                    <a:pt x="19265" y="30221"/>
                    <a:pt x="22039" y="32983"/>
                    <a:pt x="22861" y="33555"/>
                  </a:cubicBezTo>
                  <a:cubicBezTo>
                    <a:pt x="26421" y="31935"/>
                    <a:pt x="29528" y="29554"/>
                    <a:pt x="32028" y="26637"/>
                  </a:cubicBezTo>
                  <a:cubicBezTo>
                    <a:pt x="31862" y="26447"/>
                    <a:pt x="31743" y="26292"/>
                    <a:pt x="31719" y="26232"/>
                  </a:cubicBezTo>
                  <a:cubicBezTo>
                    <a:pt x="31421" y="25554"/>
                    <a:pt x="30076" y="15695"/>
                    <a:pt x="29838" y="15255"/>
                  </a:cubicBezTo>
                  <a:cubicBezTo>
                    <a:pt x="29683" y="14957"/>
                    <a:pt x="28540" y="10302"/>
                    <a:pt x="27314" y="7063"/>
                  </a:cubicBezTo>
                  <a:cubicBezTo>
                    <a:pt x="26754" y="5611"/>
                    <a:pt x="26194" y="4444"/>
                    <a:pt x="25694" y="4111"/>
                  </a:cubicBezTo>
                  <a:cubicBezTo>
                    <a:pt x="25587" y="4027"/>
                    <a:pt x="25492" y="4003"/>
                    <a:pt x="25397" y="4003"/>
                  </a:cubicBezTo>
                  <a:cubicBezTo>
                    <a:pt x="25394" y="4003"/>
                    <a:pt x="25391" y="4003"/>
                    <a:pt x="25388" y="4003"/>
                  </a:cubicBezTo>
                  <a:cubicBezTo>
                    <a:pt x="23751" y="4003"/>
                    <a:pt x="23041" y="7270"/>
                    <a:pt x="24170" y="9766"/>
                  </a:cubicBezTo>
                  <a:cubicBezTo>
                    <a:pt x="25276" y="12186"/>
                    <a:pt x="25142" y="14663"/>
                    <a:pt x="24946" y="14663"/>
                  </a:cubicBezTo>
                  <a:cubicBezTo>
                    <a:pt x="24941" y="14663"/>
                    <a:pt x="24937" y="14662"/>
                    <a:pt x="24932" y="14659"/>
                  </a:cubicBezTo>
                  <a:cubicBezTo>
                    <a:pt x="24718" y="14540"/>
                    <a:pt x="16431" y="5480"/>
                    <a:pt x="16288" y="5325"/>
                  </a:cubicBezTo>
                  <a:cubicBezTo>
                    <a:pt x="16149" y="5196"/>
                    <a:pt x="12216" y="0"/>
                    <a:pt x="10296" y="0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7"/>
            <p:cNvSpPr/>
            <p:nvPr/>
          </p:nvSpPr>
          <p:spPr>
            <a:xfrm>
              <a:off x="2272650" y="1782575"/>
              <a:ext cx="164200" cy="224975"/>
            </a:xfrm>
            <a:custGeom>
              <a:avLst/>
              <a:gdLst/>
              <a:ahLst/>
              <a:cxnLst/>
              <a:rect l="l" t="t" r="r" b="b"/>
              <a:pathLst>
                <a:path w="6568" h="8999" extrusionOk="0">
                  <a:moveTo>
                    <a:pt x="6327" y="1"/>
                  </a:moveTo>
                  <a:cubicBezTo>
                    <a:pt x="6302" y="1"/>
                    <a:pt x="6276" y="7"/>
                    <a:pt x="6249" y="21"/>
                  </a:cubicBezTo>
                  <a:cubicBezTo>
                    <a:pt x="5046" y="795"/>
                    <a:pt x="3975" y="1759"/>
                    <a:pt x="3046" y="2867"/>
                  </a:cubicBezTo>
                  <a:cubicBezTo>
                    <a:pt x="2129" y="3974"/>
                    <a:pt x="1367" y="5188"/>
                    <a:pt x="796" y="6498"/>
                  </a:cubicBezTo>
                  <a:cubicBezTo>
                    <a:pt x="474" y="7248"/>
                    <a:pt x="224" y="8010"/>
                    <a:pt x="22" y="8808"/>
                  </a:cubicBezTo>
                  <a:cubicBezTo>
                    <a:pt x="0" y="8923"/>
                    <a:pt x="101" y="8999"/>
                    <a:pt x="197" y="8999"/>
                  </a:cubicBezTo>
                  <a:cubicBezTo>
                    <a:pt x="259" y="8999"/>
                    <a:pt x="320" y="8966"/>
                    <a:pt x="344" y="8891"/>
                  </a:cubicBezTo>
                  <a:cubicBezTo>
                    <a:pt x="665" y="7522"/>
                    <a:pt x="1201" y="6212"/>
                    <a:pt x="1915" y="5010"/>
                  </a:cubicBezTo>
                  <a:cubicBezTo>
                    <a:pt x="2630" y="3807"/>
                    <a:pt x="3511" y="2700"/>
                    <a:pt x="4535" y="1759"/>
                  </a:cubicBezTo>
                  <a:cubicBezTo>
                    <a:pt x="5118" y="1224"/>
                    <a:pt x="5749" y="735"/>
                    <a:pt x="6416" y="307"/>
                  </a:cubicBezTo>
                  <a:cubicBezTo>
                    <a:pt x="6568" y="205"/>
                    <a:pt x="6470" y="1"/>
                    <a:pt x="6327" y="1"/>
                  </a:cubicBezTo>
                  <a:close/>
                </a:path>
              </a:pathLst>
            </a:custGeom>
            <a:solidFill>
              <a:srgbClr val="EEC4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7"/>
            <p:cNvSpPr/>
            <p:nvPr/>
          </p:nvSpPr>
          <p:spPr>
            <a:xfrm>
              <a:off x="2476775" y="1808125"/>
              <a:ext cx="61725" cy="315350"/>
            </a:xfrm>
            <a:custGeom>
              <a:avLst/>
              <a:gdLst/>
              <a:ahLst/>
              <a:cxnLst/>
              <a:rect l="l" t="t" r="r" b="b"/>
              <a:pathLst>
                <a:path w="2469" h="12614" extrusionOk="0">
                  <a:moveTo>
                    <a:pt x="2257" y="0"/>
                  </a:moveTo>
                  <a:cubicBezTo>
                    <a:pt x="2220" y="0"/>
                    <a:pt x="2180" y="17"/>
                    <a:pt x="2144" y="59"/>
                  </a:cubicBezTo>
                  <a:cubicBezTo>
                    <a:pt x="1180" y="1297"/>
                    <a:pt x="882" y="2904"/>
                    <a:pt x="596" y="4393"/>
                  </a:cubicBezTo>
                  <a:cubicBezTo>
                    <a:pt x="287" y="6083"/>
                    <a:pt x="96" y="7798"/>
                    <a:pt x="37" y="9524"/>
                  </a:cubicBezTo>
                  <a:cubicBezTo>
                    <a:pt x="1" y="10512"/>
                    <a:pt x="1" y="11489"/>
                    <a:pt x="49" y="12453"/>
                  </a:cubicBezTo>
                  <a:cubicBezTo>
                    <a:pt x="54" y="12560"/>
                    <a:pt x="138" y="12614"/>
                    <a:pt x="217" y="12614"/>
                  </a:cubicBezTo>
                  <a:cubicBezTo>
                    <a:pt x="296" y="12614"/>
                    <a:pt x="370" y="12560"/>
                    <a:pt x="358" y="12453"/>
                  </a:cubicBezTo>
                  <a:cubicBezTo>
                    <a:pt x="287" y="10762"/>
                    <a:pt x="322" y="9048"/>
                    <a:pt x="501" y="7357"/>
                  </a:cubicBezTo>
                  <a:cubicBezTo>
                    <a:pt x="656" y="5726"/>
                    <a:pt x="918" y="4083"/>
                    <a:pt x="1346" y="2499"/>
                  </a:cubicBezTo>
                  <a:cubicBezTo>
                    <a:pt x="1573" y="1714"/>
                    <a:pt x="1870" y="916"/>
                    <a:pt x="2370" y="273"/>
                  </a:cubicBezTo>
                  <a:cubicBezTo>
                    <a:pt x="2469" y="157"/>
                    <a:pt x="2372" y="0"/>
                    <a:pt x="2257" y="0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7"/>
            <p:cNvSpPr/>
            <p:nvPr/>
          </p:nvSpPr>
          <p:spPr>
            <a:xfrm>
              <a:off x="2354750" y="1792375"/>
              <a:ext cx="107150" cy="213725"/>
            </a:xfrm>
            <a:custGeom>
              <a:avLst/>
              <a:gdLst/>
              <a:ahLst/>
              <a:cxnLst/>
              <a:rect l="l" t="t" r="r" b="b"/>
              <a:pathLst>
                <a:path w="4286" h="8549" extrusionOk="0">
                  <a:moveTo>
                    <a:pt x="4056" y="0"/>
                  </a:moveTo>
                  <a:cubicBezTo>
                    <a:pt x="4021" y="0"/>
                    <a:pt x="3985" y="14"/>
                    <a:pt x="3953" y="46"/>
                  </a:cubicBezTo>
                  <a:cubicBezTo>
                    <a:pt x="2310" y="1832"/>
                    <a:pt x="1084" y="3999"/>
                    <a:pt x="429" y="6332"/>
                  </a:cubicBezTo>
                  <a:cubicBezTo>
                    <a:pt x="238" y="6999"/>
                    <a:pt x="108" y="7666"/>
                    <a:pt x="24" y="8356"/>
                  </a:cubicBezTo>
                  <a:cubicBezTo>
                    <a:pt x="0" y="8440"/>
                    <a:pt x="36" y="8523"/>
                    <a:pt x="119" y="8547"/>
                  </a:cubicBezTo>
                  <a:cubicBezTo>
                    <a:pt x="130" y="8548"/>
                    <a:pt x="140" y="8549"/>
                    <a:pt x="151" y="8549"/>
                  </a:cubicBezTo>
                  <a:cubicBezTo>
                    <a:pt x="225" y="8549"/>
                    <a:pt x="301" y="8513"/>
                    <a:pt x="322" y="8440"/>
                  </a:cubicBezTo>
                  <a:cubicBezTo>
                    <a:pt x="643" y="6082"/>
                    <a:pt x="1536" y="3820"/>
                    <a:pt x="2894" y="1867"/>
                  </a:cubicBezTo>
                  <a:cubicBezTo>
                    <a:pt x="3275" y="1320"/>
                    <a:pt x="3703" y="784"/>
                    <a:pt x="4156" y="284"/>
                  </a:cubicBezTo>
                  <a:cubicBezTo>
                    <a:pt x="4285" y="164"/>
                    <a:pt x="4178" y="0"/>
                    <a:pt x="4056" y="0"/>
                  </a:cubicBezTo>
                  <a:close/>
                </a:path>
              </a:pathLst>
            </a:custGeom>
            <a:solidFill>
              <a:srgbClr val="EEC4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7"/>
            <p:cNvSpPr/>
            <p:nvPr/>
          </p:nvSpPr>
          <p:spPr>
            <a:xfrm>
              <a:off x="1614175" y="1282425"/>
              <a:ext cx="1149575" cy="855800"/>
            </a:xfrm>
            <a:custGeom>
              <a:avLst/>
              <a:gdLst/>
              <a:ahLst/>
              <a:cxnLst/>
              <a:rect l="l" t="t" r="r" b="b"/>
              <a:pathLst>
                <a:path w="45983" h="34232" extrusionOk="0">
                  <a:moveTo>
                    <a:pt x="15622" y="1"/>
                  </a:moveTo>
                  <a:cubicBezTo>
                    <a:pt x="8895" y="1"/>
                    <a:pt x="1" y="8026"/>
                    <a:pt x="7633" y="20360"/>
                  </a:cubicBezTo>
                  <a:cubicBezTo>
                    <a:pt x="8847" y="22337"/>
                    <a:pt x="10157" y="24039"/>
                    <a:pt x="11490" y="25504"/>
                  </a:cubicBezTo>
                  <a:cubicBezTo>
                    <a:pt x="12990" y="27171"/>
                    <a:pt x="14502" y="28528"/>
                    <a:pt x="15955" y="29647"/>
                  </a:cubicBezTo>
                  <a:cubicBezTo>
                    <a:pt x="20682" y="33279"/>
                    <a:pt x="24658" y="34231"/>
                    <a:pt x="24658" y="34231"/>
                  </a:cubicBezTo>
                  <a:cubicBezTo>
                    <a:pt x="24658" y="34231"/>
                    <a:pt x="34553" y="31850"/>
                    <a:pt x="41661" y="20360"/>
                  </a:cubicBezTo>
                  <a:cubicBezTo>
                    <a:pt x="45983" y="13395"/>
                    <a:pt x="45018" y="7787"/>
                    <a:pt x="42125" y="4239"/>
                  </a:cubicBezTo>
                  <a:cubicBezTo>
                    <a:pt x="41875" y="3918"/>
                    <a:pt x="41589" y="3620"/>
                    <a:pt x="41315" y="3334"/>
                  </a:cubicBezTo>
                  <a:cubicBezTo>
                    <a:pt x="39148" y="1179"/>
                    <a:pt x="36255" y="1"/>
                    <a:pt x="33660" y="1"/>
                  </a:cubicBezTo>
                  <a:cubicBezTo>
                    <a:pt x="26921" y="1"/>
                    <a:pt x="24647" y="6204"/>
                    <a:pt x="24647" y="6204"/>
                  </a:cubicBezTo>
                  <a:cubicBezTo>
                    <a:pt x="24647" y="6204"/>
                    <a:pt x="22349" y="1"/>
                    <a:pt x="156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7"/>
            <p:cNvSpPr/>
            <p:nvPr/>
          </p:nvSpPr>
          <p:spPr>
            <a:xfrm>
              <a:off x="1716275" y="1453600"/>
              <a:ext cx="809050" cy="845350"/>
            </a:xfrm>
            <a:custGeom>
              <a:avLst/>
              <a:gdLst/>
              <a:ahLst/>
              <a:cxnLst/>
              <a:rect l="l" t="t" r="r" b="b"/>
              <a:pathLst>
                <a:path w="32362" h="33814" extrusionOk="0">
                  <a:moveTo>
                    <a:pt x="22091" y="0"/>
                  </a:moveTo>
                  <a:cubicBezTo>
                    <a:pt x="20163" y="0"/>
                    <a:pt x="16226" y="5193"/>
                    <a:pt x="16098" y="5322"/>
                  </a:cubicBezTo>
                  <a:cubicBezTo>
                    <a:pt x="15943" y="5477"/>
                    <a:pt x="7656" y="14537"/>
                    <a:pt x="7442" y="14656"/>
                  </a:cubicBezTo>
                  <a:cubicBezTo>
                    <a:pt x="7438" y="14660"/>
                    <a:pt x="7435" y="14661"/>
                    <a:pt x="7431" y="14661"/>
                  </a:cubicBezTo>
                  <a:cubicBezTo>
                    <a:pt x="7422" y="14661"/>
                    <a:pt x="7411" y="14653"/>
                    <a:pt x="7394" y="14644"/>
                  </a:cubicBezTo>
                  <a:cubicBezTo>
                    <a:pt x="7299" y="14406"/>
                    <a:pt x="7573" y="12370"/>
                    <a:pt x="8430" y="10025"/>
                  </a:cubicBezTo>
                  <a:cubicBezTo>
                    <a:pt x="8704" y="9251"/>
                    <a:pt x="8823" y="8394"/>
                    <a:pt x="8823" y="7572"/>
                  </a:cubicBezTo>
                  <a:cubicBezTo>
                    <a:pt x="8811" y="5716"/>
                    <a:pt x="8118" y="4036"/>
                    <a:pt x="7001" y="4036"/>
                  </a:cubicBezTo>
                  <a:cubicBezTo>
                    <a:pt x="6993" y="4036"/>
                    <a:pt x="6985" y="4036"/>
                    <a:pt x="6978" y="4036"/>
                  </a:cubicBezTo>
                  <a:cubicBezTo>
                    <a:pt x="6894" y="4036"/>
                    <a:pt x="6787" y="4072"/>
                    <a:pt x="6680" y="4131"/>
                  </a:cubicBezTo>
                  <a:cubicBezTo>
                    <a:pt x="6180" y="4477"/>
                    <a:pt x="5608" y="5655"/>
                    <a:pt x="5061" y="7096"/>
                  </a:cubicBezTo>
                  <a:cubicBezTo>
                    <a:pt x="3846" y="10322"/>
                    <a:pt x="2703" y="14978"/>
                    <a:pt x="2536" y="15275"/>
                  </a:cubicBezTo>
                  <a:cubicBezTo>
                    <a:pt x="2298" y="15728"/>
                    <a:pt x="953" y="25574"/>
                    <a:pt x="655" y="26265"/>
                  </a:cubicBezTo>
                  <a:cubicBezTo>
                    <a:pt x="608" y="26372"/>
                    <a:pt x="370" y="26670"/>
                    <a:pt x="0" y="27063"/>
                  </a:cubicBezTo>
                  <a:cubicBezTo>
                    <a:pt x="2548" y="29920"/>
                    <a:pt x="5692" y="32230"/>
                    <a:pt x="9252" y="33813"/>
                  </a:cubicBezTo>
                  <a:cubicBezTo>
                    <a:pt x="9299" y="33754"/>
                    <a:pt x="9371" y="33706"/>
                    <a:pt x="9430" y="33683"/>
                  </a:cubicBezTo>
                  <a:cubicBezTo>
                    <a:pt x="10633" y="32932"/>
                    <a:pt x="18884" y="24419"/>
                    <a:pt x="19586" y="23538"/>
                  </a:cubicBezTo>
                  <a:cubicBezTo>
                    <a:pt x="19646" y="23455"/>
                    <a:pt x="19753" y="23348"/>
                    <a:pt x="19908" y="23217"/>
                  </a:cubicBezTo>
                  <a:cubicBezTo>
                    <a:pt x="21194" y="21931"/>
                    <a:pt x="25361" y="18669"/>
                    <a:pt x="26254" y="17895"/>
                  </a:cubicBezTo>
                  <a:cubicBezTo>
                    <a:pt x="27254" y="17038"/>
                    <a:pt x="31719" y="12918"/>
                    <a:pt x="30778" y="11870"/>
                  </a:cubicBezTo>
                  <a:cubicBezTo>
                    <a:pt x="30658" y="11737"/>
                    <a:pt x="30495" y="11678"/>
                    <a:pt x="30300" y="11678"/>
                  </a:cubicBezTo>
                  <a:cubicBezTo>
                    <a:pt x="28985" y="11678"/>
                    <a:pt x="26245" y="14349"/>
                    <a:pt x="25944" y="14609"/>
                  </a:cubicBezTo>
                  <a:cubicBezTo>
                    <a:pt x="25630" y="14900"/>
                    <a:pt x="20748" y="18198"/>
                    <a:pt x="20400" y="18198"/>
                  </a:cubicBezTo>
                  <a:cubicBezTo>
                    <a:pt x="20393" y="18198"/>
                    <a:pt x="20387" y="18196"/>
                    <a:pt x="20384" y="18193"/>
                  </a:cubicBezTo>
                  <a:cubicBezTo>
                    <a:pt x="20229" y="17966"/>
                    <a:pt x="26099" y="12823"/>
                    <a:pt x="26361" y="12549"/>
                  </a:cubicBezTo>
                  <a:cubicBezTo>
                    <a:pt x="26623" y="12263"/>
                    <a:pt x="32362" y="7941"/>
                    <a:pt x="31028" y="6370"/>
                  </a:cubicBezTo>
                  <a:cubicBezTo>
                    <a:pt x="30881" y="6195"/>
                    <a:pt x="30679" y="6118"/>
                    <a:pt x="30437" y="6118"/>
                  </a:cubicBezTo>
                  <a:cubicBezTo>
                    <a:pt x="28853" y="6118"/>
                    <a:pt x="25590" y="9386"/>
                    <a:pt x="25373" y="9572"/>
                  </a:cubicBezTo>
                  <a:cubicBezTo>
                    <a:pt x="25140" y="9770"/>
                    <a:pt x="19660" y="14546"/>
                    <a:pt x="19151" y="14546"/>
                  </a:cubicBezTo>
                  <a:cubicBezTo>
                    <a:pt x="19138" y="14546"/>
                    <a:pt x="19128" y="14543"/>
                    <a:pt x="19122" y="14537"/>
                  </a:cubicBezTo>
                  <a:cubicBezTo>
                    <a:pt x="18872" y="14275"/>
                    <a:pt x="24480" y="9191"/>
                    <a:pt x="24730" y="8882"/>
                  </a:cubicBezTo>
                  <a:cubicBezTo>
                    <a:pt x="24968" y="8572"/>
                    <a:pt x="31421" y="3441"/>
                    <a:pt x="29814" y="1786"/>
                  </a:cubicBezTo>
                  <a:cubicBezTo>
                    <a:pt x="29628" y="1595"/>
                    <a:pt x="29382" y="1510"/>
                    <a:pt x="29090" y="1510"/>
                  </a:cubicBezTo>
                  <a:cubicBezTo>
                    <a:pt x="26875" y="1510"/>
                    <a:pt x="22062" y="6408"/>
                    <a:pt x="21694" y="6786"/>
                  </a:cubicBezTo>
                  <a:cubicBezTo>
                    <a:pt x="21288" y="7204"/>
                    <a:pt x="16395" y="11916"/>
                    <a:pt x="15956" y="11916"/>
                  </a:cubicBezTo>
                  <a:cubicBezTo>
                    <a:pt x="15945" y="11916"/>
                    <a:pt x="15936" y="11913"/>
                    <a:pt x="15931" y="11906"/>
                  </a:cubicBezTo>
                  <a:cubicBezTo>
                    <a:pt x="15705" y="11620"/>
                    <a:pt x="18753" y="7513"/>
                    <a:pt x="18824" y="7441"/>
                  </a:cubicBezTo>
                  <a:cubicBezTo>
                    <a:pt x="18908" y="7370"/>
                    <a:pt x="24206" y="1619"/>
                    <a:pt x="22646" y="202"/>
                  </a:cubicBezTo>
                  <a:cubicBezTo>
                    <a:pt x="22490" y="63"/>
                    <a:pt x="22303" y="0"/>
                    <a:pt x="22091" y="0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7"/>
            <p:cNvSpPr/>
            <p:nvPr/>
          </p:nvSpPr>
          <p:spPr>
            <a:xfrm>
              <a:off x="2306525" y="1607175"/>
              <a:ext cx="30675" cy="27200"/>
            </a:xfrm>
            <a:custGeom>
              <a:avLst/>
              <a:gdLst/>
              <a:ahLst/>
              <a:cxnLst/>
              <a:rect l="l" t="t" r="r" b="b"/>
              <a:pathLst>
                <a:path w="1227" h="1088" extrusionOk="0">
                  <a:moveTo>
                    <a:pt x="129" y="1"/>
                  </a:moveTo>
                  <a:cubicBezTo>
                    <a:pt x="90" y="1"/>
                    <a:pt x="49" y="19"/>
                    <a:pt x="24" y="60"/>
                  </a:cubicBezTo>
                  <a:cubicBezTo>
                    <a:pt x="1" y="108"/>
                    <a:pt x="12" y="179"/>
                    <a:pt x="72" y="215"/>
                  </a:cubicBezTo>
                  <a:cubicBezTo>
                    <a:pt x="453" y="393"/>
                    <a:pt x="786" y="667"/>
                    <a:pt x="989" y="1048"/>
                  </a:cubicBezTo>
                  <a:cubicBezTo>
                    <a:pt x="1013" y="1075"/>
                    <a:pt x="1044" y="1087"/>
                    <a:pt x="1075" y="1087"/>
                  </a:cubicBezTo>
                  <a:cubicBezTo>
                    <a:pt x="1153" y="1087"/>
                    <a:pt x="1227" y="1014"/>
                    <a:pt x="1167" y="929"/>
                  </a:cubicBezTo>
                  <a:cubicBezTo>
                    <a:pt x="929" y="536"/>
                    <a:pt x="572" y="215"/>
                    <a:pt x="179" y="12"/>
                  </a:cubicBezTo>
                  <a:cubicBezTo>
                    <a:pt x="164" y="5"/>
                    <a:pt x="147" y="1"/>
                    <a:pt x="129" y="1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7"/>
            <p:cNvSpPr/>
            <p:nvPr/>
          </p:nvSpPr>
          <p:spPr>
            <a:xfrm>
              <a:off x="2310100" y="1620875"/>
              <a:ext cx="8350" cy="10125"/>
            </a:xfrm>
            <a:custGeom>
              <a:avLst/>
              <a:gdLst/>
              <a:ahLst/>
              <a:cxnLst/>
              <a:rect l="l" t="t" r="r" b="b"/>
              <a:pathLst>
                <a:path w="334" h="405" extrusionOk="0">
                  <a:moveTo>
                    <a:pt x="119" y="0"/>
                  </a:moveTo>
                  <a:cubicBezTo>
                    <a:pt x="96" y="0"/>
                    <a:pt x="60" y="0"/>
                    <a:pt x="48" y="24"/>
                  </a:cubicBezTo>
                  <a:cubicBezTo>
                    <a:pt x="24" y="36"/>
                    <a:pt x="0" y="48"/>
                    <a:pt x="0" y="83"/>
                  </a:cubicBezTo>
                  <a:cubicBezTo>
                    <a:pt x="0" y="107"/>
                    <a:pt x="0" y="143"/>
                    <a:pt x="24" y="155"/>
                  </a:cubicBezTo>
                  <a:cubicBezTo>
                    <a:pt x="60" y="226"/>
                    <a:pt x="108" y="286"/>
                    <a:pt x="155" y="357"/>
                  </a:cubicBezTo>
                  <a:cubicBezTo>
                    <a:pt x="167" y="393"/>
                    <a:pt x="179" y="405"/>
                    <a:pt x="215" y="405"/>
                  </a:cubicBezTo>
                  <a:cubicBezTo>
                    <a:pt x="239" y="405"/>
                    <a:pt x="274" y="405"/>
                    <a:pt x="286" y="393"/>
                  </a:cubicBezTo>
                  <a:cubicBezTo>
                    <a:pt x="322" y="381"/>
                    <a:pt x="334" y="357"/>
                    <a:pt x="334" y="333"/>
                  </a:cubicBezTo>
                  <a:cubicBezTo>
                    <a:pt x="334" y="322"/>
                    <a:pt x="334" y="286"/>
                    <a:pt x="322" y="262"/>
                  </a:cubicBezTo>
                  <a:cubicBezTo>
                    <a:pt x="274" y="179"/>
                    <a:pt x="227" y="119"/>
                    <a:pt x="179" y="48"/>
                  </a:cubicBezTo>
                  <a:cubicBezTo>
                    <a:pt x="167" y="24"/>
                    <a:pt x="155" y="0"/>
                    <a:pt x="119" y="0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7"/>
            <p:cNvSpPr/>
            <p:nvPr/>
          </p:nvSpPr>
          <p:spPr>
            <a:xfrm>
              <a:off x="2377975" y="1703200"/>
              <a:ext cx="22050" cy="20875"/>
            </a:xfrm>
            <a:custGeom>
              <a:avLst/>
              <a:gdLst/>
              <a:ahLst/>
              <a:cxnLst/>
              <a:rect l="l" t="t" r="r" b="b"/>
              <a:pathLst>
                <a:path w="882" h="835" extrusionOk="0">
                  <a:moveTo>
                    <a:pt x="127" y="0"/>
                  </a:moveTo>
                  <a:cubicBezTo>
                    <a:pt x="89" y="0"/>
                    <a:pt x="48" y="24"/>
                    <a:pt x="24" y="65"/>
                  </a:cubicBezTo>
                  <a:cubicBezTo>
                    <a:pt x="0" y="100"/>
                    <a:pt x="12" y="184"/>
                    <a:pt x="71" y="208"/>
                  </a:cubicBezTo>
                  <a:cubicBezTo>
                    <a:pt x="143" y="243"/>
                    <a:pt x="202" y="267"/>
                    <a:pt x="274" y="315"/>
                  </a:cubicBezTo>
                  <a:cubicBezTo>
                    <a:pt x="310" y="327"/>
                    <a:pt x="333" y="362"/>
                    <a:pt x="381" y="374"/>
                  </a:cubicBezTo>
                  <a:cubicBezTo>
                    <a:pt x="393" y="386"/>
                    <a:pt x="417" y="386"/>
                    <a:pt x="429" y="398"/>
                  </a:cubicBezTo>
                  <a:lnTo>
                    <a:pt x="441" y="410"/>
                  </a:lnTo>
                  <a:lnTo>
                    <a:pt x="452" y="434"/>
                  </a:lnTo>
                  <a:cubicBezTo>
                    <a:pt x="488" y="446"/>
                    <a:pt x="500" y="469"/>
                    <a:pt x="536" y="505"/>
                  </a:cubicBezTo>
                  <a:cubicBezTo>
                    <a:pt x="548" y="517"/>
                    <a:pt x="560" y="529"/>
                    <a:pt x="560" y="553"/>
                  </a:cubicBezTo>
                  <a:cubicBezTo>
                    <a:pt x="560" y="553"/>
                    <a:pt x="560" y="565"/>
                    <a:pt x="583" y="565"/>
                  </a:cubicBezTo>
                  <a:cubicBezTo>
                    <a:pt x="583" y="565"/>
                    <a:pt x="583" y="577"/>
                    <a:pt x="595" y="577"/>
                  </a:cubicBezTo>
                  <a:lnTo>
                    <a:pt x="643" y="672"/>
                  </a:lnTo>
                  <a:lnTo>
                    <a:pt x="643" y="684"/>
                  </a:lnTo>
                  <a:lnTo>
                    <a:pt x="643" y="696"/>
                  </a:lnTo>
                  <a:cubicBezTo>
                    <a:pt x="643" y="708"/>
                    <a:pt x="655" y="731"/>
                    <a:pt x="655" y="755"/>
                  </a:cubicBezTo>
                  <a:cubicBezTo>
                    <a:pt x="664" y="802"/>
                    <a:pt x="703" y="834"/>
                    <a:pt x="748" y="834"/>
                  </a:cubicBezTo>
                  <a:cubicBezTo>
                    <a:pt x="760" y="834"/>
                    <a:pt x="773" y="832"/>
                    <a:pt x="786" y="827"/>
                  </a:cubicBezTo>
                  <a:cubicBezTo>
                    <a:pt x="845" y="779"/>
                    <a:pt x="881" y="719"/>
                    <a:pt x="857" y="660"/>
                  </a:cubicBezTo>
                  <a:cubicBezTo>
                    <a:pt x="774" y="327"/>
                    <a:pt x="452" y="148"/>
                    <a:pt x="179" y="17"/>
                  </a:cubicBezTo>
                  <a:cubicBezTo>
                    <a:pt x="163" y="6"/>
                    <a:pt x="146" y="0"/>
                    <a:pt x="127" y="0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7"/>
            <p:cNvSpPr/>
            <p:nvPr/>
          </p:nvSpPr>
          <p:spPr>
            <a:xfrm>
              <a:off x="2380350" y="1718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7"/>
            <p:cNvSpPr/>
            <p:nvPr/>
          </p:nvSpPr>
          <p:spPr>
            <a:xfrm>
              <a:off x="2375275" y="1710150"/>
              <a:ext cx="13125" cy="14550"/>
            </a:xfrm>
            <a:custGeom>
              <a:avLst/>
              <a:gdLst/>
              <a:ahLst/>
              <a:cxnLst/>
              <a:rect l="l" t="t" r="r" b="b"/>
              <a:pathLst>
                <a:path w="525" h="582" extrusionOk="0">
                  <a:moveTo>
                    <a:pt x="120" y="1"/>
                  </a:moveTo>
                  <a:cubicBezTo>
                    <a:pt x="96" y="1"/>
                    <a:pt x="60" y="25"/>
                    <a:pt x="49" y="37"/>
                  </a:cubicBezTo>
                  <a:cubicBezTo>
                    <a:pt x="13" y="84"/>
                    <a:pt x="1" y="156"/>
                    <a:pt x="49" y="180"/>
                  </a:cubicBezTo>
                  <a:cubicBezTo>
                    <a:pt x="108" y="227"/>
                    <a:pt x="156" y="287"/>
                    <a:pt x="191" y="346"/>
                  </a:cubicBezTo>
                  <a:lnTo>
                    <a:pt x="191" y="358"/>
                  </a:lnTo>
                  <a:lnTo>
                    <a:pt x="215" y="382"/>
                  </a:lnTo>
                  <a:cubicBezTo>
                    <a:pt x="227" y="394"/>
                    <a:pt x="227" y="406"/>
                    <a:pt x="239" y="418"/>
                  </a:cubicBezTo>
                  <a:cubicBezTo>
                    <a:pt x="251" y="453"/>
                    <a:pt x="287" y="477"/>
                    <a:pt x="299" y="525"/>
                  </a:cubicBezTo>
                  <a:cubicBezTo>
                    <a:pt x="325" y="560"/>
                    <a:pt x="370" y="582"/>
                    <a:pt x="411" y="582"/>
                  </a:cubicBezTo>
                  <a:cubicBezTo>
                    <a:pt x="426" y="582"/>
                    <a:pt x="441" y="579"/>
                    <a:pt x="453" y="572"/>
                  </a:cubicBezTo>
                  <a:cubicBezTo>
                    <a:pt x="501" y="525"/>
                    <a:pt x="525" y="465"/>
                    <a:pt x="489" y="406"/>
                  </a:cubicBezTo>
                  <a:cubicBezTo>
                    <a:pt x="418" y="263"/>
                    <a:pt x="310" y="144"/>
                    <a:pt x="191" y="37"/>
                  </a:cubicBezTo>
                  <a:cubicBezTo>
                    <a:pt x="168" y="25"/>
                    <a:pt x="156" y="1"/>
                    <a:pt x="120" y="1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7"/>
            <p:cNvSpPr/>
            <p:nvPr/>
          </p:nvSpPr>
          <p:spPr>
            <a:xfrm>
              <a:off x="2387200" y="1823675"/>
              <a:ext cx="22925" cy="23250"/>
            </a:xfrm>
            <a:custGeom>
              <a:avLst/>
              <a:gdLst/>
              <a:ahLst/>
              <a:cxnLst/>
              <a:rect l="l" t="t" r="r" b="b"/>
              <a:pathLst>
                <a:path w="917" h="930" extrusionOk="0">
                  <a:moveTo>
                    <a:pt x="122" y="1"/>
                  </a:moveTo>
                  <a:cubicBezTo>
                    <a:pt x="86" y="1"/>
                    <a:pt x="51" y="22"/>
                    <a:pt x="36" y="68"/>
                  </a:cubicBezTo>
                  <a:cubicBezTo>
                    <a:pt x="0" y="103"/>
                    <a:pt x="12" y="187"/>
                    <a:pt x="72" y="211"/>
                  </a:cubicBezTo>
                  <a:cubicBezTo>
                    <a:pt x="345" y="377"/>
                    <a:pt x="548" y="603"/>
                    <a:pt x="703" y="877"/>
                  </a:cubicBezTo>
                  <a:cubicBezTo>
                    <a:pt x="721" y="914"/>
                    <a:pt x="774" y="929"/>
                    <a:pt x="814" y="929"/>
                  </a:cubicBezTo>
                  <a:cubicBezTo>
                    <a:pt x="826" y="929"/>
                    <a:pt x="837" y="928"/>
                    <a:pt x="845" y="925"/>
                  </a:cubicBezTo>
                  <a:cubicBezTo>
                    <a:pt x="905" y="865"/>
                    <a:pt x="917" y="806"/>
                    <a:pt x="893" y="758"/>
                  </a:cubicBezTo>
                  <a:cubicBezTo>
                    <a:pt x="726" y="461"/>
                    <a:pt x="476" y="199"/>
                    <a:pt x="179" y="20"/>
                  </a:cubicBezTo>
                  <a:cubicBezTo>
                    <a:pt x="162" y="7"/>
                    <a:pt x="141" y="1"/>
                    <a:pt x="122" y="1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7"/>
            <p:cNvSpPr/>
            <p:nvPr/>
          </p:nvSpPr>
          <p:spPr>
            <a:xfrm>
              <a:off x="2390475" y="1835475"/>
              <a:ext cx="12225" cy="14375"/>
            </a:xfrm>
            <a:custGeom>
              <a:avLst/>
              <a:gdLst/>
              <a:ahLst/>
              <a:cxnLst/>
              <a:rect l="l" t="t" r="r" b="b"/>
              <a:pathLst>
                <a:path w="489" h="575" extrusionOk="0">
                  <a:moveTo>
                    <a:pt x="125" y="0"/>
                  </a:moveTo>
                  <a:cubicBezTo>
                    <a:pt x="98" y="0"/>
                    <a:pt x="72" y="12"/>
                    <a:pt x="48" y="36"/>
                  </a:cubicBezTo>
                  <a:cubicBezTo>
                    <a:pt x="0" y="84"/>
                    <a:pt x="0" y="143"/>
                    <a:pt x="48" y="191"/>
                  </a:cubicBezTo>
                  <a:lnTo>
                    <a:pt x="119" y="262"/>
                  </a:lnTo>
                  <a:lnTo>
                    <a:pt x="143" y="274"/>
                  </a:lnTo>
                  <a:cubicBezTo>
                    <a:pt x="155" y="286"/>
                    <a:pt x="155" y="310"/>
                    <a:pt x="167" y="322"/>
                  </a:cubicBezTo>
                  <a:lnTo>
                    <a:pt x="214" y="405"/>
                  </a:lnTo>
                  <a:cubicBezTo>
                    <a:pt x="214" y="429"/>
                    <a:pt x="226" y="429"/>
                    <a:pt x="226" y="441"/>
                  </a:cubicBezTo>
                  <a:cubicBezTo>
                    <a:pt x="226" y="453"/>
                    <a:pt x="238" y="465"/>
                    <a:pt x="238" y="501"/>
                  </a:cubicBezTo>
                  <a:cubicBezTo>
                    <a:pt x="258" y="550"/>
                    <a:pt x="303" y="575"/>
                    <a:pt x="351" y="575"/>
                  </a:cubicBezTo>
                  <a:cubicBezTo>
                    <a:pt x="361" y="575"/>
                    <a:pt x="371" y="574"/>
                    <a:pt x="381" y="572"/>
                  </a:cubicBezTo>
                  <a:cubicBezTo>
                    <a:pt x="453" y="560"/>
                    <a:pt x="488" y="512"/>
                    <a:pt x="464" y="453"/>
                  </a:cubicBezTo>
                  <a:cubicBezTo>
                    <a:pt x="417" y="286"/>
                    <a:pt x="322" y="155"/>
                    <a:pt x="203" y="36"/>
                  </a:cubicBezTo>
                  <a:cubicBezTo>
                    <a:pt x="179" y="12"/>
                    <a:pt x="152" y="0"/>
                    <a:pt x="125" y="0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7"/>
            <p:cNvSpPr/>
            <p:nvPr/>
          </p:nvSpPr>
          <p:spPr>
            <a:xfrm>
              <a:off x="2167075" y="1562125"/>
              <a:ext cx="30850" cy="18450"/>
            </a:xfrm>
            <a:custGeom>
              <a:avLst/>
              <a:gdLst/>
              <a:ahLst/>
              <a:cxnLst/>
              <a:rect l="l" t="t" r="r" b="b"/>
              <a:pathLst>
                <a:path w="1234" h="738" extrusionOk="0">
                  <a:moveTo>
                    <a:pt x="148" y="1"/>
                  </a:moveTo>
                  <a:cubicBezTo>
                    <a:pt x="62" y="1"/>
                    <a:pt x="1" y="145"/>
                    <a:pt x="102" y="195"/>
                  </a:cubicBezTo>
                  <a:cubicBezTo>
                    <a:pt x="256" y="302"/>
                    <a:pt x="459" y="338"/>
                    <a:pt x="649" y="421"/>
                  </a:cubicBezTo>
                  <a:cubicBezTo>
                    <a:pt x="792" y="481"/>
                    <a:pt x="935" y="552"/>
                    <a:pt x="1018" y="683"/>
                  </a:cubicBezTo>
                  <a:cubicBezTo>
                    <a:pt x="1034" y="722"/>
                    <a:pt x="1064" y="738"/>
                    <a:pt x="1096" y="738"/>
                  </a:cubicBezTo>
                  <a:cubicBezTo>
                    <a:pt x="1162" y="738"/>
                    <a:pt x="1233" y="668"/>
                    <a:pt x="1185" y="588"/>
                  </a:cubicBezTo>
                  <a:cubicBezTo>
                    <a:pt x="1078" y="421"/>
                    <a:pt x="935" y="314"/>
                    <a:pt x="757" y="243"/>
                  </a:cubicBezTo>
                  <a:cubicBezTo>
                    <a:pt x="578" y="159"/>
                    <a:pt x="364" y="124"/>
                    <a:pt x="197" y="16"/>
                  </a:cubicBezTo>
                  <a:cubicBezTo>
                    <a:pt x="180" y="5"/>
                    <a:pt x="164" y="1"/>
                    <a:pt x="148" y="1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47"/>
            <p:cNvSpPr/>
            <p:nvPr/>
          </p:nvSpPr>
          <p:spPr>
            <a:xfrm>
              <a:off x="2166925" y="1572950"/>
              <a:ext cx="16100" cy="11625"/>
            </a:xfrm>
            <a:custGeom>
              <a:avLst/>
              <a:gdLst/>
              <a:ahLst/>
              <a:cxnLst/>
              <a:rect l="l" t="t" r="r" b="b"/>
              <a:pathLst>
                <a:path w="644" h="465" extrusionOk="0">
                  <a:moveTo>
                    <a:pt x="96" y="0"/>
                  </a:moveTo>
                  <a:cubicBezTo>
                    <a:pt x="60" y="0"/>
                    <a:pt x="48" y="36"/>
                    <a:pt x="36" y="48"/>
                  </a:cubicBezTo>
                  <a:cubicBezTo>
                    <a:pt x="1" y="95"/>
                    <a:pt x="12" y="167"/>
                    <a:pt x="72" y="191"/>
                  </a:cubicBezTo>
                  <a:cubicBezTo>
                    <a:pt x="227" y="274"/>
                    <a:pt x="358" y="345"/>
                    <a:pt x="489" y="453"/>
                  </a:cubicBezTo>
                  <a:cubicBezTo>
                    <a:pt x="512" y="465"/>
                    <a:pt x="548" y="465"/>
                    <a:pt x="572" y="465"/>
                  </a:cubicBezTo>
                  <a:cubicBezTo>
                    <a:pt x="596" y="465"/>
                    <a:pt x="608" y="429"/>
                    <a:pt x="632" y="417"/>
                  </a:cubicBezTo>
                  <a:cubicBezTo>
                    <a:pt x="643" y="393"/>
                    <a:pt x="643" y="357"/>
                    <a:pt x="632" y="334"/>
                  </a:cubicBezTo>
                  <a:cubicBezTo>
                    <a:pt x="608" y="298"/>
                    <a:pt x="596" y="286"/>
                    <a:pt x="584" y="274"/>
                  </a:cubicBezTo>
                  <a:cubicBezTo>
                    <a:pt x="453" y="167"/>
                    <a:pt x="310" y="95"/>
                    <a:pt x="167" y="12"/>
                  </a:cubicBezTo>
                  <a:cubicBezTo>
                    <a:pt x="131" y="0"/>
                    <a:pt x="108" y="0"/>
                    <a:pt x="96" y="0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47"/>
            <p:cNvSpPr/>
            <p:nvPr/>
          </p:nvSpPr>
          <p:spPr>
            <a:xfrm>
              <a:off x="1824625" y="1692300"/>
              <a:ext cx="30975" cy="10950"/>
            </a:xfrm>
            <a:custGeom>
              <a:avLst/>
              <a:gdLst/>
              <a:ahLst/>
              <a:cxnLst/>
              <a:rect l="l" t="t" r="r" b="b"/>
              <a:pathLst>
                <a:path w="1239" h="438" extrusionOk="0">
                  <a:moveTo>
                    <a:pt x="131" y="1"/>
                  </a:moveTo>
                  <a:cubicBezTo>
                    <a:pt x="0" y="1"/>
                    <a:pt x="0" y="215"/>
                    <a:pt x="131" y="215"/>
                  </a:cubicBezTo>
                  <a:cubicBezTo>
                    <a:pt x="453" y="227"/>
                    <a:pt x="774" y="298"/>
                    <a:pt x="1060" y="417"/>
                  </a:cubicBezTo>
                  <a:cubicBezTo>
                    <a:pt x="1082" y="431"/>
                    <a:pt x="1105" y="437"/>
                    <a:pt x="1125" y="437"/>
                  </a:cubicBezTo>
                  <a:cubicBezTo>
                    <a:pt x="1159" y="437"/>
                    <a:pt x="1188" y="419"/>
                    <a:pt x="1203" y="382"/>
                  </a:cubicBezTo>
                  <a:cubicBezTo>
                    <a:pt x="1239" y="346"/>
                    <a:pt x="1227" y="274"/>
                    <a:pt x="1179" y="239"/>
                  </a:cubicBezTo>
                  <a:cubicBezTo>
                    <a:pt x="846" y="96"/>
                    <a:pt x="512" y="24"/>
                    <a:pt x="131" y="1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47"/>
            <p:cNvSpPr/>
            <p:nvPr/>
          </p:nvSpPr>
          <p:spPr>
            <a:xfrm>
              <a:off x="1830575" y="1699075"/>
              <a:ext cx="19375" cy="9750"/>
            </a:xfrm>
            <a:custGeom>
              <a:avLst/>
              <a:gdLst/>
              <a:ahLst/>
              <a:cxnLst/>
              <a:rect l="l" t="t" r="r" b="b"/>
              <a:pathLst>
                <a:path w="775" h="390" extrusionOk="0">
                  <a:moveTo>
                    <a:pt x="126" y="0"/>
                  </a:moveTo>
                  <a:cubicBezTo>
                    <a:pt x="77" y="0"/>
                    <a:pt x="32" y="25"/>
                    <a:pt x="12" y="75"/>
                  </a:cubicBezTo>
                  <a:cubicBezTo>
                    <a:pt x="0" y="122"/>
                    <a:pt x="36" y="194"/>
                    <a:pt x="96" y="206"/>
                  </a:cubicBezTo>
                  <a:cubicBezTo>
                    <a:pt x="179" y="230"/>
                    <a:pt x="274" y="253"/>
                    <a:pt x="358" y="265"/>
                  </a:cubicBezTo>
                  <a:lnTo>
                    <a:pt x="489" y="313"/>
                  </a:lnTo>
                  <a:cubicBezTo>
                    <a:pt x="512" y="313"/>
                    <a:pt x="512" y="313"/>
                    <a:pt x="524" y="325"/>
                  </a:cubicBezTo>
                  <a:cubicBezTo>
                    <a:pt x="524" y="325"/>
                    <a:pt x="536" y="325"/>
                    <a:pt x="536" y="349"/>
                  </a:cubicBezTo>
                  <a:cubicBezTo>
                    <a:pt x="548" y="361"/>
                    <a:pt x="584" y="361"/>
                    <a:pt x="596" y="373"/>
                  </a:cubicBezTo>
                  <a:cubicBezTo>
                    <a:pt x="611" y="384"/>
                    <a:pt x="629" y="389"/>
                    <a:pt x="647" y="389"/>
                  </a:cubicBezTo>
                  <a:cubicBezTo>
                    <a:pt x="686" y="389"/>
                    <a:pt x="726" y="365"/>
                    <a:pt x="751" y="325"/>
                  </a:cubicBezTo>
                  <a:cubicBezTo>
                    <a:pt x="774" y="265"/>
                    <a:pt x="762" y="194"/>
                    <a:pt x="715" y="182"/>
                  </a:cubicBezTo>
                  <a:cubicBezTo>
                    <a:pt x="536" y="87"/>
                    <a:pt x="346" y="27"/>
                    <a:pt x="155" y="3"/>
                  </a:cubicBezTo>
                  <a:cubicBezTo>
                    <a:pt x="145" y="1"/>
                    <a:pt x="135" y="0"/>
                    <a:pt x="126" y="0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47"/>
            <p:cNvSpPr/>
            <p:nvPr/>
          </p:nvSpPr>
          <p:spPr>
            <a:xfrm>
              <a:off x="2031500" y="1744050"/>
              <a:ext cx="23225" cy="26925"/>
            </a:xfrm>
            <a:custGeom>
              <a:avLst/>
              <a:gdLst/>
              <a:ahLst/>
              <a:cxnLst/>
              <a:rect l="l" t="t" r="r" b="b"/>
              <a:pathLst>
                <a:path w="929" h="1077" extrusionOk="0">
                  <a:moveTo>
                    <a:pt x="756" y="0"/>
                  </a:moveTo>
                  <a:cubicBezTo>
                    <a:pt x="688" y="0"/>
                    <a:pt x="639" y="37"/>
                    <a:pt x="607" y="109"/>
                  </a:cubicBezTo>
                  <a:cubicBezTo>
                    <a:pt x="607" y="109"/>
                    <a:pt x="607" y="121"/>
                    <a:pt x="595" y="121"/>
                  </a:cubicBezTo>
                  <a:lnTo>
                    <a:pt x="595" y="133"/>
                  </a:lnTo>
                  <a:cubicBezTo>
                    <a:pt x="584" y="145"/>
                    <a:pt x="584" y="169"/>
                    <a:pt x="572" y="181"/>
                  </a:cubicBezTo>
                  <a:cubicBezTo>
                    <a:pt x="548" y="205"/>
                    <a:pt x="536" y="240"/>
                    <a:pt x="512" y="288"/>
                  </a:cubicBezTo>
                  <a:cubicBezTo>
                    <a:pt x="465" y="359"/>
                    <a:pt x="417" y="419"/>
                    <a:pt x="369" y="479"/>
                  </a:cubicBezTo>
                  <a:cubicBezTo>
                    <a:pt x="369" y="490"/>
                    <a:pt x="357" y="490"/>
                    <a:pt x="357" y="502"/>
                  </a:cubicBezTo>
                  <a:cubicBezTo>
                    <a:pt x="345" y="526"/>
                    <a:pt x="334" y="538"/>
                    <a:pt x="334" y="550"/>
                  </a:cubicBezTo>
                  <a:cubicBezTo>
                    <a:pt x="298" y="586"/>
                    <a:pt x="274" y="609"/>
                    <a:pt x="250" y="645"/>
                  </a:cubicBezTo>
                  <a:lnTo>
                    <a:pt x="179" y="717"/>
                  </a:lnTo>
                  <a:lnTo>
                    <a:pt x="131" y="764"/>
                  </a:lnTo>
                  <a:lnTo>
                    <a:pt x="119" y="776"/>
                  </a:lnTo>
                  <a:lnTo>
                    <a:pt x="107" y="788"/>
                  </a:lnTo>
                  <a:cubicBezTo>
                    <a:pt x="48" y="836"/>
                    <a:pt x="0" y="919"/>
                    <a:pt x="48" y="1002"/>
                  </a:cubicBezTo>
                  <a:cubicBezTo>
                    <a:pt x="82" y="1046"/>
                    <a:pt x="136" y="1076"/>
                    <a:pt x="189" y="1076"/>
                  </a:cubicBezTo>
                  <a:cubicBezTo>
                    <a:pt x="210" y="1076"/>
                    <a:pt x="231" y="1072"/>
                    <a:pt x="250" y="1062"/>
                  </a:cubicBezTo>
                  <a:cubicBezTo>
                    <a:pt x="548" y="836"/>
                    <a:pt x="762" y="550"/>
                    <a:pt x="905" y="217"/>
                  </a:cubicBezTo>
                  <a:cubicBezTo>
                    <a:pt x="929" y="121"/>
                    <a:pt x="869" y="14"/>
                    <a:pt x="786" y="2"/>
                  </a:cubicBezTo>
                  <a:cubicBezTo>
                    <a:pt x="776" y="1"/>
                    <a:pt x="766" y="0"/>
                    <a:pt x="756" y="0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7"/>
            <p:cNvSpPr/>
            <p:nvPr/>
          </p:nvSpPr>
          <p:spPr>
            <a:xfrm>
              <a:off x="2120800" y="1796825"/>
              <a:ext cx="21750" cy="22125"/>
            </a:xfrm>
            <a:custGeom>
              <a:avLst/>
              <a:gdLst/>
              <a:ahLst/>
              <a:cxnLst/>
              <a:rect l="l" t="t" r="r" b="b"/>
              <a:pathLst>
                <a:path w="870" h="885" extrusionOk="0">
                  <a:moveTo>
                    <a:pt x="707" y="1"/>
                  </a:moveTo>
                  <a:cubicBezTo>
                    <a:pt x="661" y="1"/>
                    <a:pt x="613" y="23"/>
                    <a:pt x="583" y="82"/>
                  </a:cubicBezTo>
                  <a:lnTo>
                    <a:pt x="488" y="261"/>
                  </a:lnTo>
                  <a:cubicBezTo>
                    <a:pt x="476" y="273"/>
                    <a:pt x="476" y="284"/>
                    <a:pt x="464" y="308"/>
                  </a:cubicBezTo>
                  <a:lnTo>
                    <a:pt x="452" y="320"/>
                  </a:lnTo>
                  <a:cubicBezTo>
                    <a:pt x="429" y="344"/>
                    <a:pt x="405" y="368"/>
                    <a:pt x="393" y="392"/>
                  </a:cubicBezTo>
                  <a:cubicBezTo>
                    <a:pt x="369" y="427"/>
                    <a:pt x="345" y="439"/>
                    <a:pt x="310" y="451"/>
                  </a:cubicBezTo>
                  <a:cubicBezTo>
                    <a:pt x="298" y="463"/>
                    <a:pt x="286" y="463"/>
                    <a:pt x="286" y="487"/>
                  </a:cubicBezTo>
                  <a:cubicBezTo>
                    <a:pt x="286" y="487"/>
                    <a:pt x="274" y="487"/>
                    <a:pt x="274" y="499"/>
                  </a:cubicBezTo>
                  <a:cubicBezTo>
                    <a:pt x="214" y="546"/>
                    <a:pt x="155" y="570"/>
                    <a:pt x="95" y="606"/>
                  </a:cubicBezTo>
                  <a:cubicBezTo>
                    <a:pt x="12" y="630"/>
                    <a:pt x="0" y="737"/>
                    <a:pt x="36" y="808"/>
                  </a:cubicBezTo>
                  <a:cubicBezTo>
                    <a:pt x="60" y="858"/>
                    <a:pt x="113" y="884"/>
                    <a:pt x="167" y="884"/>
                  </a:cubicBezTo>
                  <a:cubicBezTo>
                    <a:pt x="192" y="884"/>
                    <a:pt x="216" y="879"/>
                    <a:pt x="238" y="868"/>
                  </a:cubicBezTo>
                  <a:cubicBezTo>
                    <a:pt x="512" y="737"/>
                    <a:pt x="714" y="511"/>
                    <a:pt x="833" y="249"/>
                  </a:cubicBezTo>
                  <a:cubicBezTo>
                    <a:pt x="869" y="189"/>
                    <a:pt x="869" y="153"/>
                    <a:pt x="869" y="106"/>
                  </a:cubicBezTo>
                  <a:cubicBezTo>
                    <a:pt x="845" y="82"/>
                    <a:pt x="833" y="34"/>
                    <a:pt x="786" y="22"/>
                  </a:cubicBezTo>
                  <a:cubicBezTo>
                    <a:pt x="763" y="9"/>
                    <a:pt x="735" y="1"/>
                    <a:pt x="707" y="1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7"/>
            <p:cNvSpPr/>
            <p:nvPr/>
          </p:nvSpPr>
          <p:spPr>
            <a:xfrm>
              <a:off x="2132250" y="1803925"/>
              <a:ext cx="175" cy="500"/>
            </a:xfrm>
            <a:custGeom>
              <a:avLst/>
              <a:gdLst/>
              <a:ahLst/>
              <a:cxnLst/>
              <a:rect l="l" t="t" r="r" b="b"/>
              <a:pathLst>
                <a:path w="7" h="20" extrusionOk="0">
                  <a:moveTo>
                    <a:pt x="6" y="0"/>
                  </a:moveTo>
                  <a:lnTo>
                    <a:pt x="6" y="0"/>
                  </a:lnTo>
                  <a:cubicBezTo>
                    <a:pt x="2" y="14"/>
                    <a:pt x="1" y="19"/>
                    <a:pt x="1" y="19"/>
                  </a:cubicBezTo>
                  <a:cubicBezTo>
                    <a:pt x="2" y="19"/>
                    <a:pt x="6" y="8"/>
                    <a:pt x="6" y="0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7"/>
            <p:cNvSpPr/>
            <p:nvPr/>
          </p:nvSpPr>
          <p:spPr>
            <a:xfrm>
              <a:off x="2175550" y="1868000"/>
              <a:ext cx="27125" cy="20900"/>
            </a:xfrm>
            <a:custGeom>
              <a:avLst/>
              <a:gdLst/>
              <a:ahLst/>
              <a:cxnLst/>
              <a:rect l="l" t="t" r="r" b="b"/>
              <a:pathLst>
                <a:path w="1085" h="836" extrusionOk="0">
                  <a:moveTo>
                    <a:pt x="924" y="0"/>
                  </a:moveTo>
                  <a:cubicBezTo>
                    <a:pt x="888" y="0"/>
                    <a:pt x="852" y="15"/>
                    <a:pt x="822" y="45"/>
                  </a:cubicBezTo>
                  <a:cubicBezTo>
                    <a:pt x="763" y="104"/>
                    <a:pt x="715" y="164"/>
                    <a:pt x="656" y="212"/>
                  </a:cubicBezTo>
                  <a:cubicBezTo>
                    <a:pt x="620" y="235"/>
                    <a:pt x="596" y="259"/>
                    <a:pt x="560" y="283"/>
                  </a:cubicBezTo>
                  <a:cubicBezTo>
                    <a:pt x="548" y="283"/>
                    <a:pt x="548" y="295"/>
                    <a:pt x="537" y="295"/>
                  </a:cubicBezTo>
                  <a:cubicBezTo>
                    <a:pt x="513" y="319"/>
                    <a:pt x="501" y="331"/>
                    <a:pt x="489" y="331"/>
                  </a:cubicBezTo>
                  <a:cubicBezTo>
                    <a:pt x="358" y="414"/>
                    <a:pt x="227" y="497"/>
                    <a:pt x="84" y="557"/>
                  </a:cubicBezTo>
                  <a:cubicBezTo>
                    <a:pt x="13" y="581"/>
                    <a:pt x="1" y="700"/>
                    <a:pt x="25" y="759"/>
                  </a:cubicBezTo>
                  <a:cubicBezTo>
                    <a:pt x="57" y="809"/>
                    <a:pt x="107" y="835"/>
                    <a:pt x="163" y="835"/>
                  </a:cubicBezTo>
                  <a:cubicBezTo>
                    <a:pt x="187" y="835"/>
                    <a:pt x="213" y="830"/>
                    <a:pt x="239" y="819"/>
                  </a:cubicBezTo>
                  <a:cubicBezTo>
                    <a:pt x="537" y="688"/>
                    <a:pt x="810" y="497"/>
                    <a:pt x="1037" y="259"/>
                  </a:cubicBezTo>
                  <a:cubicBezTo>
                    <a:pt x="1072" y="200"/>
                    <a:pt x="1084" y="104"/>
                    <a:pt x="1025" y="45"/>
                  </a:cubicBezTo>
                  <a:cubicBezTo>
                    <a:pt x="995" y="15"/>
                    <a:pt x="959" y="0"/>
                    <a:pt x="924" y="0"/>
                  </a:cubicBezTo>
                  <a:close/>
                </a:path>
              </a:pathLst>
            </a:custGeom>
            <a:solidFill>
              <a:srgbClr val="FFE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7"/>
            <p:cNvSpPr/>
            <p:nvPr/>
          </p:nvSpPr>
          <p:spPr>
            <a:xfrm>
              <a:off x="1842775" y="1556275"/>
              <a:ext cx="61650" cy="84900"/>
            </a:xfrm>
            <a:custGeom>
              <a:avLst/>
              <a:gdLst/>
              <a:ahLst/>
              <a:cxnLst/>
              <a:rect l="l" t="t" r="r" b="b"/>
              <a:pathLst>
                <a:path w="2466" h="3396" extrusionOk="0">
                  <a:moveTo>
                    <a:pt x="1632" y="0"/>
                  </a:moveTo>
                  <a:cubicBezTo>
                    <a:pt x="1120" y="346"/>
                    <a:pt x="560" y="1501"/>
                    <a:pt x="1" y="2965"/>
                  </a:cubicBezTo>
                  <a:cubicBezTo>
                    <a:pt x="84" y="3025"/>
                    <a:pt x="155" y="3084"/>
                    <a:pt x="239" y="3120"/>
                  </a:cubicBezTo>
                  <a:cubicBezTo>
                    <a:pt x="405" y="3203"/>
                    <a:pt x="572" y="3239"/>
                    <a:pt x="751" y="3287"/>
                  </a:cubicBezTo>
                  <a:cubicBezTo>
                    <a:pt x="957" y="3341"/>
                    <a:pt x="1174" y="3395"/>
                    <a:pt x="1391" y="3395"/>
                  </a:cubicBezTo>
                  <a:cubicBezTo>
                    <a:pt x="1412" y="3395"/>
                    <a:pt x="1432" y="3395"/>
                    <a:pt x="1453" y="3394"/>
                  </a:cubicBezTo>
                  <a:cubicBezTo>
                    <a:pt x="1691" y="3370"/>
                    <a:pt x="1929" y="3298"/>
                    <a:pt x="2084" y="3120"/>
                  </a:cubicBezTo>
                  <a:cubicBezTo>
                    <a:pt x="2203" y="2989"/>
                    <a:pt x="2263" y="2822"/>
                    <a:pt x="2310" y="2679"/>
                  </a:cubicBezTo>
                  <a:cubicBezTo>
                    <a:pt x="2429" y="2227"/>
                    <a:pt x="2465" y="1751"/>
                    <a:pt x="2429" y="1274"/>
                  </a:cubicBezTo>
                  <a:cubicBezTo>
                    <a:pt x="2418" y="1060"/>
                    <a:pt x="2382" y="834"/>
                    <a:pt x="2310" y="620"/>
                  </a:cubicBezTo>
                  <a:cubicBezTo>
                    <a:pt x="2239" y="417"/>
                    <a:pt x="2084" y="227"/>
                    <a:pt x="1894" y="108"/>
                  </a:cubicBezTo>
                  <a:cubicBezTo>
                    <a:pt x="1822" y="60"/>
                    <a:pt x="1727" y="24"/>
                    <a:pt x="1632" y="0"/>
                  </a:cubicBezTo>
                  <a:close/>
                </a:path>
              </a:pathLst>
            </a:custGeom>
            <a:solidFill>
              <a:srgbClr val="FFE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7"/>
            <p:cNvSpPr/>
            <p:nvPr/>
          </p:nvSpPr>
          <p:spPr>
            <a:xfrm>
              <a:off x="2220500" y="1459650"/>
              <a:ext cx="64025" cy="59850"/>
            </a:xfrm>
            <a:custGeom>
              <a:avLst/>
              <a:gdLst/>
              <a:ahLst/>
              <a:cxnLst/>
              <a:rect l="l" t="t" r="r" b="b"/>
              <a:pathLst>
                <a:path w="2561" h="2394" extrusionOk="0">
                  <a:moveTo>
                    <a:pt x="1819" y="0"/>
                  </a:moveTo>
                  <a:cubicBezTo>
                    <a:pt x="1658" y="0"/>
                    <a:pt x="1508" y="32"/>
                    <a:pt x="1358" y="79"/>
                  </a:cubicBezTo>
                  <a:cubicBezTo>
                    <a:pt x="1025" y="186"/>
                    <a:pt x="727" y="353"/>
                    <a:pt x="465" y="556"/>
                  </a:cubicBezTo>
                  <a:cubicBezTo>
                    <a:pt x="334" y="663"/>
                    <a:pt x="191" y="782"/>
                    <a:pt x="96" y="913"/>
                  </a:cubicBezTo>
                  <a:cubicBezTo>
                    <a:pt x="1" y="1032"/>
                    <a:pt x="48" y="1163"/>
                    <a:pt x="96" y="1306"/>
                  </a:cubicBezTo>
                  <a:cubicBezTo>
                    <a:pt x="167" y="1484"/>
                    <a:pt x="286" y="1627"/>
                    <a:pt x="429" y="1770"/>
                  </a:cubicBezTo>
                  <a:cubicBezTo>
                    <a:pt x="644" y="1960"/>
                    <a:pt x="882" y="2091"/>
                    <a:pt x="1120" y="2246"/>
                  </a:cubicBezTo>
                  <a:cubicBezTo>
                    <a:pt x="1246" y="2320"/>
                    <a:pt x="1390" y="2393"/>
                    <a:pt x="1545" y="2393"/>
                  </a:cubicBezTo>
                  <a:cubicBezTo>
                    <a:pt x="1566" y="2393"/>
                    <a:pt x="1587" y="2392"/>
                    <a:pt x="1608" y="2389"/>
                  </a:cubicBezTo>
                  <a:cubicBezTo>
                    <a:pt x="1739" y="2365"/>
                    <a:pt x="1858" y="2258"/>
                    <a:pt x="1953" y="2151"/>
                  </a:cubicBezTo>
                  <a:cubicBezTo>
                    <a:pt x="2263" y="1794"/>
                    <a:pt x="2477" y="1365"/>
                    <a:pt x="2525" y="901"/>
                  </a:cubicBezTo>
                  <a:cubicBezTo>
                    <a:pt x="2560" y="686"/>
                    <a:pt x="2560" y="484"/>
                    <a:pt x="2453" y="305"/>
                  </a:cubicBezTo>
                  <a:cubicBezTo>
                    <a:pt x="2346" y="127"/>
                    <a:pt x="2156" y="32"/>
                    <a:pt x="1953" y="8"/>
                  </a:cubicBezTo>
                  <a:cubicBezTo>
                    <a:pt x="1907" y="3"/>
                    <a:pt x="1863" y="0"/>
                    <a:pt x="1819" y="0"/>
                  </a:cubicBezTo>
                  <a:close/>
                </a:path>
              </a:pathLst>
            </a:custGeom>
            <a:solidFill>
              <a:srgbClr val="FFE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7"/>
            <p:cNvSpPr/>
            <p:nvPr/>
          </p:nvSpPr>
          <p:spPr>
            <a:xfrm>
              <a:off x="2426175" y="1612625"/>
              <a:ext cx="65225" cy="59475"/>
            </a:xfrm>
            <a:custGeom>
              <a:avLst/>
              <a:gdLst/>
              <a:ahLst/>
              <a:cxnLst/>
              <a:rect l="l" t="t" r="r" b="b"/>
              <a:pathLst>
                <a:path w="2609" h="2379" extrusionOk="0">
                  <a:moveTo>
                    <a:pt x="1841" y="1"/>
                  </a:moveTo>
                  <a:cubicBezTo>
                    <a:pt x="1699" y="1"/>
                    <a:pt x="1552" y="34"/>
                    <a:pt x="1418" y="68"/>
                  </a:cubicBezTo>
                  <a:cubicBezTo>
                    <a:pt x="1096" y="151"/>
                    <a:pt x="775" y="306"/>
                    <a:pt x="501" y="497"/>
                  </a:cubicBezTo>
                  <a:cubicBezTo>
                    <a:pt x="358" y="592"/>
                    <a:pt x="215" y="711"/>
                    <a:pt x="108" y="830"/>
                  </a:cubicBezTo>
                  <a:cubicBezTo>
                    <a:pt x="1" y="949"/>
                    <a:pt x="48" y="1068"/>
                    <a:pt x="96" y="1211"/>
                  </a:cubicBezTo>
                  <a:cubicBezTo>
                    <a:pt x="168" y="1390"/>
                    <a:pt x="275" y="1556"/>
                    <a:pt x="406" y="1687"/>
                  </a:cubicBezTo>
                  <a:cubicBezTo>
                    <a:pt x="596" y="1902"/>
                    <a:pt x="822" y="2045"/>
                    <a:pt x="1061" y="2199"/>
                  </a:cubicBezTo>
                  <a:cubicBezTo>
                    <a:pt x="1195" y="2289"/>
                    <a:pt x="1351" y="2379"/>
                    <a:pt x="1508" y="2379"/>
                  </a:cubicBezTo>
                  <a:cubicBezTo>
                    <a:pt x="1518" y="2379"/>
                    <a:pt x="1527" y="2379"/>
                    <a:pt x="1537" y="2378"/>
                  </a:cubicBezTo>
                  <a:cubicBezTo>
                    <a:pt x="1668" y="2354"/>
                    <a:pt x="1787" y="2247"/>
                    <a:pt x="1894" y="2164"/>
                  </a:cubicBezTo>
                  <a:cubicBezTo>
                    <a:pt x="2227" y="1842"/>
                    <a:pt x="2454" y="1402"/>
                    <a:pt x="2549" y="949"/>
                  </a:cubicBezTo>
                  <a:cubicBezTo>
                    <a:pt x="2596" y="747"/>
                    <a:pt x="2608" y="521"/>
                    <a:pt x="2501" y="354"/>
                  </a:cubicBezTo>
                  <a:cubicBezTo>
                    <a:pt x="2418" y="175"/>
                    <a:pt x="2227" y="56"/>
                    <a:pt x="2013" y="21"/>
                  </a:cubicBezTo>
                  <a:cubicBezTo>
                    <a:pt x="1957" y="7"/>
                    <a:pt x="1899" y="1"/>
                    <a:pt x="1841" y="1"/>
                  </a:cubicBezTo>
                  <a:close/>
                </a:path>
              </a:pathLst>
            </a:custGeom>
            <a:solidFill>
              <a:srgbClr val="FFE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7"/>
            <p:cNvSpPr/>
            <p:nvPr/>
          </p:nvSpPr>
          <p:spPr>
            <a:xfrm>
              <a:off x="2438100" y="1749375"/>
              <a:ext cx="47925" cy="44775"/>
            </a:xfrm>
            <a:custGeom>
              <a:avLst/>
              <a:gdLst/>
              <a:ahLst/>
              <a:cxnLst/>
              <a:rect l="l" t="t" r="r" b="b"/>
              <a:pathLst>
                <a:path w="1917" h="1791" extrusionOk="0">
                  <a:moveTo>
                    <a:pt x="1356" y="0"/>
                  </a:moveTo>
                  <a:cubicBezTo>
                    <a:pt x="1253" y="0"/>
                    <a:pt x="1147" y="23"/>
                    <a:pt x="1048" y="39"/>
                  </a:cubicBezTo>
                  <a:cubicBezTo>
                    <a:pt x="810" y="99"/>
                    <a:pt x="572" y="218"/>
                    <a:pt x="357" y="361"/>
                  </a:cubicBezTo>
                  <a:cubicBezTo>
                    <a:pt x="250" y="432"/>
                    <a:pt x="155" y="504"/>
                    <a:pt x="72" y="599"/>
                  </a:cubicBezTo>
                  <a:cubicBezTo>
                    <a:pt x="0" y="682"/>
                    <a:pt x="36" y="777"/>
                    <a:pt x="60" y="873"/>
                  </a:cubicBezTo>
                  <a:cubicBezTo>
                    <a:pt x="95" y="1028"/>
                    <a:pt x="167" y="1147"/>
                    <a:pt x="274" y="1266"/>
                  </a:cubicBezTo>
                  <a:cubicBezTo>
                    <a:pt x="417" y="1409"/>
                    <a:pt x="584" y="1528"/>
                    <a:pt x="762" y="1647"/>
                  </a:cubicBezTo>
                  <a:cubicBezTo>
                    <a:pt x="861" y="1724"/>
                    <a:pt x="971" y="1791"/>
                    <a:pt x="1090" y="1791"/>
                  </a:cubicBezTo>
                  <a:cubicBezTo>
                    <a:pt x="1100" y="1791"/>
                    <a:pt x="1110" y="1790"/>
                    <a:pt x="1119" y="1790"/>
                  </a:cubicBezTo>
                  <a:cubicBezTo>
                    <a:pt x="1226" y="1766"/>
                    <a:pt x="1310" y="1694"/>
                    <a:pt x="1381" y="1623"/>
                  </a:cubicBezTo>
                  <a:cubicBezTo>
                    <a:pt x="1643" y="1373"/>
                    <a:pt x="1798" y="1051"/>
                    <a:pt x="1881" y="718"/>
                  </a:cubicBezTo>
                  <a:cubicBezTo>
                    <a:pt x="1905" y="563"/>
                    <a:pt x="1917" y="396"/>
                    <a:pt x="1846" y="266"/>
                  </a:cubicBezTo>
                  <a:cubicBezTo>
                    <a:pt x="1774" y="135"/>
                    <a:pt x="1643" y="39"/>
                    <a:pt x="1488" y="15"/>
                  </a:cubicBezTo>
                  <a:cubicBezTo>
                    <a:pt x="1445" y="5"/>
                    <a:pt x="1400" y="0"/>
                    <a:pt x="1356" y="0"/>
                  </a:cubicBezTo>
                  <a:close/>
                </a:path>
              </a:pathLst>
            </a:custGeom>
            <a:solidFill>
              <a:srgbClr val="FFE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7"/>
            <p:cNvSpPr/>
            <p:nvPr/>
          </p:nvSpPr>
          <p:spPr>
            <a:xfrm>
              <a:off x="2386600" y="1496850"/>
              <a:ext cx="72950" cy="68675"/>
            </a:xfrm>
            <a:custGeom>
              <a:avLst/>
              <a:gdLst/>
              <a:ahLst/>
              <a:cxnLst/>
              <a:rect l="l" t="t" r="r" b="b"/>
              <a:pathLst>
                <a:path w="2918" h="2747" extrusionOk="0">
                  <a:moveTo>
                    <a:pt x="2072" y="1"/>
                  </a:moveTo>
                  <a:cubicBezTo>
                    <a:pt x="1890" y="1"/>
                    <a:pt x="1703" y="35"/>
                    <a:pt x="1524" y="91"/>
                  </a:cubicBezTo>
                  <a:cubicBezTo>
                    <a:pt x="1155" y="222"/>
                    <a:pt x="810" y="413"/>
                    <a:pt x="512" y="651"/>
                  </a:cubicBezTo>
                  <a:cubicBezTo>
                    <a:pt x="369" y="770"/>
                    <a:pt x="215" y="901"/>
                    <a:pt x="96" y="1044"/>
                  </a:cubicBezTo>
                  <a:cubicBezTo>
                    <a:pt x="0" y="1187"/>
                    <a:pt x="36" y="1330"/>
                    <a:pt x="96" y="1484"/>
                  </a:cubicBezTo>
                  <a:cubicBezTo>
                    <a:pt x="191" y="1687"/>
                    <a:pt x="322" y="1889"/>
                    <a:pt x="488" y="2032"/>
                  </a:cubicBezTo>
                  <a:cubicBezTo>
                    <a:pt x="727" y="2258"/>
                    <a:pt x="989" y="2425"/>
                    <a:pt x="1262" y="2568"/>
                  </a:cubicBezTo>
                  <a:cubicBezTo>
                    <a:pt x="1411" y="2657"/>
                    <a:pt x="1560" y="2746"/>
                    <a:pt x="1722" y="2746"/>
                  </a:cubicBezTo>
                  <a:cubicBezTo>
                    <a:pt x="1755" y="2746"/>
                    <a:pt x="1788" y="2743"/>
                    <a:pt x="1822" y="2735"/>
                  </a:cubicBezTo>
                  <a:cubicBezTo>
                    <a:pt x="1989" y="2699"/>
                    <a:pt x="2108" y="2580"/>
                    <a:pt x="2215" y="2461"/>
                  </a:cubicBezTo>
                  <a:cubicBezTo>
                    <a:pt x="2572" y="2068"/>
                    <a:pt x="2798" y="1556"/>
                    <a:pt x="2882" y="1032"/>
                  </a:cubicBezTo>
                  <a:cubicBezTo>
                    <a:pt x="2917" y="794"/>
                    <a:pt x="2917" y="556"/>
                    <a:pt x="2798" y="353"/>
                  </a:cubicBezTo>
                  <a:cubicBezTo>
                    <a:pt x="2679" y="163"/>
                    <a:pt x="2453" y="44"/>
                    <a:pt x="2215" y="8"/>
                  </a:cubicBezTo>
                  <a:cubicBezTo>
                    <a:pt x="2168" y="3"/>
                    <a:pt x="2120" y="1"/>
                    <a:pt x="2072" y="1"/>
                  </a:cubicBezTo>
                  <a:close/>
                </a:path>
              </a:pathLst>
            </a:custGeom>
            <a:solidFill>
              <a:srgbClr val="FFE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7" name="Google Shape;1237;p47"/>
          <p:cNvGrpSpPr/>
          <p:nvPr/>
        </p:nvGrpSpPr>
        <p:grpSpPr>
          <a:xfrm>
            <a:off x="3222911" y="1674361"/>
            <a:ext cx="773513" cy="773478"/>
            <a:chOff x="3341475" y="1486625"/>
            <a:chExt cx="550700" cy="550675"/>
          </a:xfrm>
        </p:grpSpPr>
        <p:sp>
          <p:nvSpPr>
            <p:cNvPr id="1238" name="Google Shape;1238;p47"/>
            <p:cNvSpPr/>
            <p:nvPr/>
          </p:nvSpPr>
          <p:spPr>
            <a:xfrm>
              <a:off x="3341475" y="1486625"/>
              <a:ext cx="550700" cy="550675"/>
            </a:xfrm>
            <a:custGeom>
              <a:avLst/>
              <a:gdLst/>
              <a:ahLst/>
              <a:cxnLst/>
              <a:rect l="l" t="t" r="r" b="b"/>
              <a:pathLst>
                <a:path w="22028" h="22027" extrusionOk="0">
                  <a:moveTo>
                    <a:pt x="11014" y="0"/>
                  </a:moveTo>
                  <a:cubicBezTo>
                    <a:pt x="4930" y="0"/>
                    <a:pt x="1" y="4930"/>
                    <a:pt x="1" y="11014"/>
                  </a:cubicBezTo>
                  <a:cubicBezTo>
                    <a:pt x="1" y="17098"/>
                    <a:pt x="4930" y="22027"/>
                    <a:pt x="11014" y="22027"/>
                  </a:cubicBezTo>
                  <a:cubicBezTo>
                    <a:pt x="17098" y="22027"/>
                    <a:pt x="22027" y="17098"/>
                    <a:pt x="22027" y="11014"/>
                  </a:cubicBezTo>
                  <a:cubicBezTo>
                    <a:pt x="22027" y="4930"/>
                    <a:pt x="17098" y="0"/>
                    <a:pt x="11014" y="0"/>
                  </a:cubicBezTo>
                  <a:close/>
                </a:path>
              </a:pathLst>
            </a:custGeom>
            <a:solidFill>
              <a:srgbClr val="FAAC07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7"/>
            <p:cNvSpPr/>
            <p:nvPr/>
          </p:nvSpPr>
          <p:spPr>
            <a:xfrm>
              <a:off x="3705225" y="1917925"/>
              <a:ext cx="91700" cy="96475"/>
            </a:xfrm>
            <a:custGeom>
              <a:avLst/>
              <a:gdLst/>
              <a:ahLst/>
              <a:cxnLst/>
              <a:rect l="l" t="t" r="r" b="b"/>
              <a:pathLst>
                <a:path w="3668" h="3859" extrusionOk="0">
                  <a:moveTo>
                    <a:pt x="2536" y="1"/>
                  </a:moveTo>
                  <a:cubicBezTo>
                    <a:pt x="1584" y="548"/>
                    <a:pt x="917" y="1608"/>
                    <a:pt x="0" y="2203"/>
                  </a:cubicBezTo>
                  <a:cubicBezTo>
                    <a:pt x="262" y="2679"/>
                    <a:pt x="595" y="3239"/>
                    <a:pt x="917" y="3858"/>
                  </a:cubicBezTo>
                  <a:cubicBezTo>
                    <a:pt x="1929" y="3406"/>
                    <a:pt x="2858" y="2810"/>
                    <a:pt x="3667" y="2108"/>
                  </a:cubicBezTo>
                  <a:cubicBezTo>
                    <a:pt x="3155" y="1013"/>
                    <a:pt x="2715" y="143"/>
                    <a:pt x="2536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7"/>
            <p:cNvSpPr/>
            <p:nvPr/>
          </p:nvSpPr>
          <p:spPr>
            <a:xfrm>
              <a:off x="3421550" y="1891125"/>
              <a:ext cx="84250" cy="83975"/>
            </a:xfrm>
            <a:custGeom>
              <a:avLst/>
              <a:gdLst/>
              <a:ahLst/>
              <a:cxnLst/>
              <a:rect l="l" t="t" r="r" b="b"/>
              <a:pathLst>
                <a:path w="3370" h="3359" extrusionOk="0">
                  <a:moveTo>
                    <a:pt x="1679" y="1"/>
                  </a:moveTo>
                  <a:cubicBezTo>
                    <a:pt x="750" y="1"/>
                    <a:pt x="0" y="751"/>
                    <a:pt x="0" y="1680"/>
                  </a:cubicBezTo>
                  <a:cubicBezTo>
                    <a:pt x="0" y="2608"/>
                    <a:pt x="750" y="3359"/>
                    <a:pt x="1679" y="3359"/>
                  </a:cubicBezTo>
                  <a:cubicBezTo>
                    <a:pt x="2608" y="3359"/>
                    <a:pt x="3370" y="2608"/>
                    <a:pt x="3370" y="1680"/>
                  </a:cubicBezTo>
                  <a:cubicBezTo>
                    <a:pt x="3370" y="751"/>
                    <a:pt x="2608" y="1"/>
                    <a:pt x="1679" y="1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7"/>
            <p:cNvSpPr/>
            <p:nvPr/>
          </p:nvSpPr>
          <p:spPr>
            <a:xfrm>
              <a:off x="3689150" y="1901425"/>
              <a:ext cx="92275" cy="84225"/>
            </a:xfrm>
            <a:custGeom>
              <a:avLst/>
              <a:gdLst/>
              <a:ahLst/>
              <a:cxnLst/>
              <a:rect l="l" t="t" r="r" b="b"/>
              <a:pathLst>
                <a:path w="3691" h="3369" extrusionOk="0">
                  <a:moveTo>
                    <a:pt x="1844" y="1"/>
                  </a:moveTo>
                  <a:cubicBezTo>
                    <a:pt x="1723" y="1"/>
                    <a:pt x="1600" y="14"/>
                    <a:pt x="1476" y="41"/>
                  </a:cubicBezTo>
                  <a:cubicBezTo>
                    <a:pt x="572" y="244"/>
                    <a:pt x="0" y="1149"/>
                    <a:pt x="214" y="2054"/>
                  </a:cubicBezTo>
                  <a:cubicBezTo>
                    <a:pt x="389" y="2835"/>
                    <a:pt x="1080" y="3368"/>
                    <a:pt x="1848" y="3368"/>
                  </a:cubicBezTo>
                  <a:cubicBezTo>
                    <a:pt x="1969" y="3368"/>
                    <a:pt x="2092" y="3355"/>
                    <a:pt x="2215" y="3328"/>
                  </a:cubicBezTo>
                  <a:cubicBezTo>
                    <a:pt x="3131" y="3125"/>
                    <a:pt x="3691" y="2220"/>
                    <a:pt x="3489" y="1315"/>
                  </a:cubicBezTo>
                  <a:cubicBezTo>
                    <a:pt x="3314" y="534"/>
                    <a:pt x="2615" y="1"/>
                    <a:pt x="1844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7"/>
            <p:cNvSpPr/>
            <p:nvPr/>
          </p:nvSpPr>
          <p:spPr>
            <a:xfrm>
              <a:off x="3434350" y="1842025"/>
              <a:ext cx="334000" cy="195275"/>
            </a:xfrm>
            <a:custGeom>
              <a:avLst/>
              <a:gdLst/>
              <a:ahLst/>
              <a:cxnLst/>
              <a:rect l="l" t="t" r="r" b="b"/>
              <a:pathLst>
                <a:path w="13360" h="7811" extrusionOk="0">
                  <a:moveTo>
                    <a:pt x="6710" y="0"/>
                  </a:moveTo>
                  <a:cubicBezTo>
                    <a:pt x="6700" y="0"/>
                    <a:pt x="6690" y="0"/>
                    <a:pt x="6680" y="0"/>
                  </a:cubicBezTo>
                  <a:cubicBezTo>
                    <a:pt x="5477" y="12"/>
                    <a:pt x="1215" y="1310"/>
                    <a:pt x="0" y="2429"/>
                  </a:cubicBezTo>
                  <a:lnTo>
                    <a:pt x="1381" y="3501"/>
                  </a:lnTo>
                  <a:cubicBezTo>
                    <a:pt x="1322" y="4299"/>
                    <a:pt x="1250" y="5132"/>
                    <a:pt x="1191" y="5965"/>
                  </a:cubicBezTo>
                  <a:cubicBezTo>
                    <a:pt x="2929" y="7132"/>
                    <a:pt x="5025" y="7811"/>
                    <a:pt x="7287" y="7811"/>
                  </a:cubicBezTo>
                  <a:cubicBezTo>
                    <a:pt x="8704" y="7811"/>
                    <a:pt x="10061" y="7549"/>
                    <a:pt x="11311" y="7049"/>
                  </a:cubicBezTo>
                  <a:lnTo>
                    <a:pt x="11704" y="5037"/>
                  </a:lnTo>
                  <a:lnTo>
                    <a:pt x="13359" y="3037"/>
                  </a:lnTo>
                  <a:cubicBezTo>
                    <a:pt x="13241" y="2503"/>
                    <a:pt x="8888" y="0"/>
                    <a:pt x="6710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7"/>
            <p:cNvSpPr/>
            <p:nvPr/>
          </p:nvSpPr>
          <p:spPr>
            <a:xfrm>
              <a:off x="3562925" y="1750950"/>
              <a:ext cx="78625" cy="128075"/>
            </a:xfrm>
            <a:custGeom>
              <a:avLst/>
              <a:gdLst/>
              <a:ahLst/>
              <a:cxnLst/>
              <a:rect l="l" t="t" r="r" b="b"/>
              <a:pathLst>
                <a:path w="3145" h="5123" extrusionOk="0">
                  <a:moveTo>
                    <a:pt x="3144" y="0"/>
                  </a:moveTo>
                  <a:lnTo>
                    <a:pt x="1" y="1584"/>
                  </a:lnTo>
                  <a:lnTo>
                    <a:pt x="37" y="1738"/>
                  </a:lnTo>
                  <a:lnTo>
                    <a:pt x="120" y="3798"/>
                  </a:lnTo>
                  <a:cubicBezTo>
                    <a:pt x="156" y="4394"/>
                    <a:pt x="120" y="4989"/>
                    <a:pt x="751" y="5096"/>
                  </a:cubicBezTo>
                  <a:cubicBezTo>
                    <a:pt x="843" y="5114"/>
                    <a:pt x="943" y="5123"/>
                    <a:pt x="1046" y="5123"/>
                  </a:cubicBezTo>
                  <a:cubicBezTo>
                    <a:pt x="1754" y="5123"/>
                    <a:pt x="2643" y="4712"/>
                    <a:pt x="2715" y="4120"/>
                  </a:cubicBezTo>
                  <a:lnTo>
                    <a:pt x="3144" y="0"/>
                  </a:ln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7"/>
            <p:cNvSpPr/>
            <p:nvPr/>
          </p:nvSpPr>
          <p:spPr>
            <a:xfrm>
              <a:off x="3496850" y="1581400"/>
              <a:ext cx="216425" cy="237250"/>
            </a:xfrm>
            <a:custGeom>
              <a:avLst/>
              <a:gdLst/>
              <a:ahLst/>
              <a:cxnLst/>
              <a:rect l="l" t="t" r="r" b="b"/>
              <a:pathLst>
                <a:path w="8657" h="9490" extrusionOk="0">
                  <a:moveTo>
                    <a:pt x="4135" y="1"/>
                  </a:moveTo>
                  <a:cubicBezTo>
                    <a:pt x="3980" y="1"/>
                    <a:pt x="3821" y="7"/>
                    <a:pt x="3656" y="19"/>
                  </a:cubicBezTo>
                  <a:cubicBezTo>
                    <a:pt x="2751" y="91"/>
                    <a:pt x="2156" y="293"/>
                    <a:pt x="1727" y="603"/>
                  </a:cubicBezTo>
                  <a:cubicBezTo>
                    <a:pt x="1322" y="829"/>
                    <a:pt x="1072" y="1210"/>
                    <a:pt x="894" y="1662"/>
                  </a:cubicBezTo>
                  <a:cubicBezTo>
                    <a:pt x="501" y="2686"/>
                    <a:pt x="560" y="4103"/>
                    <a:pt x="548" y="5080"/>
                  </a:cubicBezTo>
                  <a:cubicBezTo>
                    <a:pt x="513" y="6723"/>
                    <a:pt x="1" y="9211"/>
                    <a:pt x="3215" y="9473"/>
                  </a:cubicBezTo>
                  <a:cubicBezTo>
                    <a:pt x="3362" y="9484"/>
                    <a:pt x="3504" y="9490"/>
                    <a:pt x="3640" y="9490"/>
                  </a:cubicBezTo>
                  <a:cubicBezTo>
                    <a:pt x="6481" y="9490"/>
                    <a:pt x="7002" y="7115"/>
                    <a:pt x="7002" y="7115"/>
                  </a:cubicBezTo>
                  <a:cubicBezTo>
                    <a:pt x="7323" y="7056"/>
                    <a:pt x="8395" y="7032"/>
                    <a:pt x="8549" y="5568"/>
                  </a:cubicBezTo>
                  <a:cubicBezTo>
                    <a:pt x="8656" y="4603"/>
                    <a:pt x="8168" y="4389"/>
                    <a:pt x="7823" y="4365"/>
                  </a:cubicBezTo>
                  <a:cubicBezTo>
                    <a:pt x="7954" y="3925"/>
                    <a:pt x="8216" y="2734"/>
                    <a:pt x="7597" y="1805"/>
                  </a:cubicBezTo>
                  <a:cubicBezTo>
                    <a:pt x="6858" y="675"/>
                    <a:pt x="5761" y="1"/>
                    <a:pt x="4135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7"/>
            <p:cNvSpPr/>
            <p:nvPr/>
          </p:nvSpPr>
          <p:spPr>
            <a:xfrm>
              <a:off x="3564125" y="1736000"/>
              <a:ext cx="13125" cy="9050"/>
            </a:xfrm>
            <a:custGeom>
              <a:avLst/>
              <a:gdLst/>
              <a:ahLst/>
              <a:cxnLst/>
              <a:rect l="l" t="t" r="r" b="b"/>
              <a:pathLst>
                <a:path w="525" h="362" extrusionOk="0">
                  <a:moveTo>
                    <a:pt x="133" y="0"/>
                  </a:moveTo>
                  <a:cubicBezTo>
                    <a:pt x="108" y="0"/>
                    <a:pt x="84" y="5"/>
                    <a:pt x="60" y="15"/>
                  </a:cubicBezTo>
                  <a:cubicBezTo>
                    <a:pt x="24" y="27"/>
                    <a:pt x="0" y="86"/>
                    <a:pt x="24" y="146"/>
                  </a:cubicBezTo>
                  <a:cubicBezTo>
                    <a:pt x="48" y="205"/>
                    <a:pt x="96" y="277"/>
                    <a:pt x="191" y="324"/>
                  </a:cubicBezTo>
                  <a:cubicBezTo>
                    <a:pt x="242" y="350"/>
                    <a:pt x="290" y="362"/>
                    <a:pt x="332" y="362"/>
                  </a:cubicBezTo>
                  <a:cubicBezTo>
                    <a:pt x="369" y="362"/>
                    <a:pt x="401" y="353"/>
                    <a:pt x="429" y="336"/>
                  </a:cubicBezTo>
                  <a:cubicBezTo>
                    <a:pt x="489" y="312"/>
                    <a:pt x="524" y="265"/>
                    <a:pt x="501" y="241"/>
                  </a:cubicBezTo>
                  <a:cubicBezTo>
                    <a:pt x="489" y="146"/>
                    <a:pt x="393" y="98"/>
                    <a:pt x="310" y="62"/>
                  </a:cubicBezTo>
                  <a:cubicBezTo>
                    <a:pt x="259" y="28"/>
                    <a:pt x="195" y="0"/>
                    <a:pt x="133" y="0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7"/>
            <p:cNvSpPr/>
            <p:nvPr/>
          </p:nvSpPr>
          <p:spPr>
            <a:xfrm>
              <a:off x="3536150" y="1695725"/>
              <a:ext cx="32425" cy="14600"/>
            </a:xfrm>
            <a:custGeom>
              <a:avLst/>
              <a:gdLst/>
              <a:ahLst/>
              <a:cxnLst/>
              <a:rect l="l" t="t" r="r" b="b"/>
              <a:pathLst>
                <a:path w="1297" h="584" extrusionOk="0">
                  <a:moveTo>
                    <a:pt x="282" y="0"/>
                  </a:moveTo>
                  <a:cubicBezTo>
                    <a:pt x="185" y="0"/>
                    <a:pt x="106" y="33"/>
                    <a:pt x="72" y="126"/>
                  </a:cubicBezTo>
                  <a:cubicBezTo>
                    <a:pt x="0" y="328"/>
                    <a:pt x="405" y="435"/>
                    <a:pt x="631" y="507"/>
                  </a:cubicBezTo>
                  <a:cubicBezTo>
                    <a:pt x="753" y="547"/>
                    <a:pt x="956" y="584"/>
                    <a:pt x="1104" y="584"/>
                  </a:cubicBezTo>
                  <a:cubicBezTo>
                    <a:pt x="1216" y="584"/>
                    <a:pt x="1296" y="563"/>
                    <a:pt x="1286" y="507"/>
                  </a:cubicBezTo>
                  <a:cubicBezTo>
                    <a:pt x="1250" y="376"/>
                    <a:pt x="869" y="161"/>
                    <a:pt x="727" y="126"/>
                  </a:cubicBezTo>
                  <a:cubicBezTo>
                    <a:pt x="600" y="69"/>
                    <a:pt x="423" y="0"/>
                    <a:pt x="282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7"/>
            <p:cNvSpPr/>
            <p:nvPr/>
          </p:nvSpPr>
          <p:spPr>
            <a:xfrm>
              <a:off x="3594225" y="1695725"/>
              <a:ext cx="32425" cy="14600"/>
            </a:xfrm>
            <a:custGeom>
              <a:avLst/>
              <a:gdLst/>
              <a:ahLst/>
              <a:cxnLst/>
              <a:rect l="l" t="t" r="r" b="b"/>
              <a:pathLst>
                <a:path w="1297" h="584" extrusionOk="0">
                  <a:moveTo>
                    <a:pt x="1015" y="0"/>
                  </a:moveTo>
                  <a:cubicBezTo>
                    <a:pt x="874" y="0"/>
                    <a:pt x="697" y="69"/>
                    <a:pt x="570" y="126"/>
                  </a:cubicBezTo>
                  <a:cubicBezTo>
                    <a:pt x="428" y="161"/>
                    <a:pt x="47" y="376"/>
                    <a:pt x="11" y="507"/>
                  </a:cubicBezTo>
                  <a:cubicBezTo>
                    <a:pt x="1" y="563"/>
                    <a:pt x="81" y="584"/>
                    <a:pt x="193" y="584"/>
                  </a:cubicBezTo>
                  <a:cubicBezTo>
                    <a:pt x="341" y="584"/>
                    <a:pt x="544" y="547"/>
                    <a:pt x="666" y="507"/>
                  </a:cubicBezTo>
                  <a:cubicBezTo>
                    <a:pt x="892" y="435"/>
                    <a:pt x="1297" y="328"/>
                    <a:pt x="1225" y="126"/>
                  </a:cubicBezTo>
                  <a:cubicBezTo>
                    <a:pt x="1191" y="33"/>
                    <a:pt x="1112" y="0"/>
                    <a:pt x="1015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7"/>
            <p:cNvSpPr/>
            <p:nvPr/>
          </p:nvSpPr>
          <p:spPr>
            <a:xfrm>
              <a:off x="3600450" y="1674050"/>
              <a:ext cx="22925" cy="9175"/>
            </a:xfrm>
            <a:custGeom>
              <a:avLst/>
              <a:gdLst/>
              <a:ahLst/>
              <a:cxnLst/>
              <a:rect l="l" t="t" r="r" b="b"/>
              <a:pathLst>
                <a:path w="917" h="367" extrusionOk="0">
                  <a:moveTo>
                    <a:pt x="334" y="1"/>
                  </a:moveTo>
                  <a:cubicBezTo>
                    <a:pt x="257" y="1"/>
                    <a:pt x="192" y="12"/>
                    <a:pt x="143" y="40"/>
                  </a:cubicBezTo>
                  <a:cubicBezTo>
                    <a:pt x="48" y="52"/>
                    <a:pt x="0" y="100"/>
                    <a:pt x="0" y="123"/>
                  </a:cubicBezTo>
                  <a:cubicBezTo>
                    <a:pt x="24" y="183"/>
                    <a:pt x="179" y="242"/>
                    <a:pt x="405" y="302"/>
                  </a:cubicBezTo>
                  <a:cubicBezTo>
                    <a:pt x="559" y="342"/>
                    <a:pt x="712" y="366"/>
                    <a:pt x="806" y="366"/>
                  </a:cubicBezTo>
                  <a:cubicBezTo>
                    <a:pt x="851" y="366"/>
                    <a:pt x="882" y="361"/>
                    <a:pt x="893" y="350"/>
                  </a:cubicBezTo>
                  <a:cubicBezTo>
                    <a:pt x="917" y="338"/>
                    <a:pt x="893" y="278"/>
                    <a:pt x="833" y="195"/>
                  </a:cubicBezTo>
                  <a:cubicBezTo>
                    <a:pt x="774" y="123"/>
                    <a:pt x="655" y="52"/>
                    <a:pt x="512" y="16"/>
                  </a:cubicBezTo>
                  <a:cubicBezTo>
                    <a:pt x="448" y="6"/>
                    <a:pt x="388" y="1"/>
                    <a:pt x="334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7"/>
            <p:cNvSpPr/>
            <p:nvPr/>
          </p:nvSpPr>
          <p:spPr>
            <a:xfrm>
              <a:off x="3539125" y="1673850"/>
              <a:ext cx="20800" cy="7200"/>
            </a:xfrm>
            <a:custGeom>
              <a:avLst/>
              <a:gdLst/>
              <a:ahLst/>
              <a:cxnLst/>
              <a:rect l="l" t="t" r="r" b="b"/>
              <a:pathLst>
                <a:path w="832" h="288" extrusionOk="0">
                  <a:moveTo>
                    <a:pt x="525" y="0"/>
                  </a:moveTo>
                  <a:cubicBezTo>
                    <a:pt x="487" y="0"/>
                    <a:pt x="447" y="4"/>
                    <a:pt x="405" y="12"/>
                  </a:cubicBezTo>
                  <a:cubicBezTo>
                    <a:pt x="155" y="48"/>
                    <a:pt x="0" y="203"/>
                    <a:pt x="36" y="250"/>
                  </a:cubicBezTo>
                  <a:cubicBezTo>
                    <a:pt x="49" y="276"/>
                    <a:pt x="106" y="288"/>
                    <a:pt x="186" y="288"/>
                  </a:cubicBezTo>
                  <a:cubicBezTo>
                    <a:pt x="255" y="288"/>
                    <a:pt x="341" y="279"/>
                    <a:pt x="429" y="262"/>
                  </a:cubicBezTo>
                  <a:cubicBezTo>
                    <a:pt x="631" y="239"/>
                    <a:pt x="810" y="179"/>
                    <a:pt x="822" y="119"/>
                  </a:cubicBezTo>
                  <a:cubicBezTo>
                    <a:pt x="832" y="80"/>
                    <a:pt x="704" y="0"/>
                    <a:pt x="525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7"/>
            <p:cNvSpPr/>
            <p:nvPr/>
          </p:nvSpPr>
          <p:spPr>
            <a:xfrm>
              <a:off x="3562925" y="1606850"/>
              <a:ext cx="7475" cy="7500"/>
            </a:xfrm>
            <a:custGeom>
              <a:avLst/>
              <a:gdLst/>
              <a:ahLst/>
              <a:cxnLst/>
              <a:rect l="l" t="t" r="r" b="b"/>
              <a:pathLst>
                <a:path w="299" h="300" extrusionOk="0">
                  <a:moveTo>
                    <a:pt x="171" y="0"/>
                  </a:moveTo>
                  <a:cubicBezTo>
                    <a:pt x="166" y="0"/>
                    <a:pt x="161" y="1"/>
                    <a:pt x="156" y="1"/>
                  </a:cubicBezTo>
                  <a:cubicBezTo>
                    <a:pt x="72" y="1"/>
                    <a:pt x="1" y="73"/>
                    <a:pt x="1" y="144"/>
                  </a:cubicBezTo>
                  <a:cubicBezTo>
                    <a:pt x="1" y="228"/>
                    <a:pt x="60" y="299"/>
                    <a:pt x="156" y="299"/>
                  </a:cubicBezTo>
                  <a:cubicBezTo>
                    <a:pt x="227" y="299"/>
                    <a:pt x="298" y="240"/>
                    <a:pt x="298" y="144"/>
                  </a:cubicBezTo>
                  <a:cubicBezTo>
                    <a:pt x="298" y="67"/>
                    <a:pt x="237" y="0"/>
                    <a:pt x="171" y="0"/>
                  </a:cubicBezTo>
                  <a:close/>
                </a:path>
              </a:pathLst>
            </a:custGeom>
            <a:solidFill>
              <a:srgbClr val="C99E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7"/>
            <p:cNvSpPr/>
            <p:nvPr/>
          </p:nvSpPr>
          <p:spPr>
            <a:xfrm>
              <a:off x="3587650" y="1606875"/>
              <a:ext cx="7450" cy="7475"/>
            </a:xfrm>
            <a:custGeom>
              <a:avLst/>
              <a:gdLst/>
              <a:ahLst/>
              <a:cxnLst/>
              <a:rect l="l" t="t" r="r" b="b"/>
              <a:pathLst>
                <a:path w="298" h="299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cubicBezTo>
                    <a:pt x="0" y="227"/>
                    <a:pt x="60" y="298"/>
                    <a:pt x="143" y="298"/>
                  </a:cubicBezTo>
                  <a:cubicBezTo>
                    <a:pt x="226" y="298"/>
                    <a:pt x="298" y="227"/>
                    <a:pt x="298" y="143"/>
                  </a:cubicBezTo>
                  <a:cubicBezTo>
                    <a:pt x="298" y="60"/>
                    <a:pt x="226" y="0"/>
                    <a:pt x="143" y="0"/>
                  </a:cubicBezTo>
                  <a:close/>
                </a:path>
              </a:pathLst>
            </a:custGeom>
            <a:solidFill>
              <a:srgbClr val="C99E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47"/>
            <p:cNvSpPr/>
            <p:nvPr/>
          </p:nvSpPr>
          <p:spPr>
            <a:xfrm>
              <a:off x="3569775" y="1589600"/>
              <a:ext cx="7475" cy="7475"/>
            </a:xfrm>
            <a:custGeom>
              <a:avLst/>
              <a:gdLst/>
              <a:ahLst/>
              <a:cxnLst/>
              <a:rect l="l" t="t" r="r" b="b"/>
              <a:pathLst>
                <a:path w="299" h="299" extrusionOk="0">
                  <a:moveTo>
                    <a:pt x="144" y="1"/>
                  </a:moveTo>
                  <a:cubicBezTo>
                    <a:pt x="60" y="1"/>
                    <a:pt x="1" y="72"/>
                    <a:pt x="1" y="156"/>
                  </a:cubicBezTo>
                  <a:cubicBezTo>
                    <a:pt x="1" y="239"/>
                    <a:pt x="60" y="299"/>
                    <a:pt x="144" y="299"/>
                  </a:cubicBezTo>
                  <a:cubicBezTo>
                    <a:pt x="227" y="299"/>
                    <a:pt x="298" y="239"/>
                    <a:pt x="298" y="156"/>
                  </a:cubicBezTo>
                  <a:cubicBezTo>
                    <a:pt x="298" y="72"/>
                    <a:pt x="227" y="1"/>
                    <a:pt x="144" y="1"/>
                  </a:cubicBezTo>
                  <a:close/>
                </a:path>
              </a:pathLst>
            </a:custGeom>
            <a:solidFill>
              <a:srgbClr val="C99E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47"/>
            <p:cNvSpPr/>
            <p:nvPr/>
          </p:nvSpPr>
          <p:spPr>
            <a:xfrm>
              <a:off x="3594175" y="1589600"/>
              <a:ext cx="7475" cy="7475"/>
            </a:xfrm>
            <a:custGeom>
              <a:avLst/>
              <a:gdLst/>
              <a:ahLst/>
              <a:cxnLst/>
              <a:rect l="l" t="t" r="r" b="b"/>
              <a:pathLst>
                <a:path w="299" h="299" extrusionOk="0">
                  <a:moveTo>
                    <a:pt x="156" y="1"/>
                  </a:moveTo>
                  <a:cubicBezTo>
                    <a:pt x="72" y="1"/>
                    <a:pt x="1" y="72"/>
                    <a:pt x="1" y="156"/>
                  </a:cubicBezTo>
                  <a:cubicBezTo>
                    <a:pt x="1" y="239"/>
                    <a:pt x="72" y="299"/>
                    <a:pt x="156" y="299"/>
                  </a:cubicBezTo>
                  <a:cubicBezTo>
                    <a:pt x="227" y="299"/>
                    <a:pt x="299" y="239"/>
                    <a:pt x="299" y="156"/>
                  </a:cubicBezTo>
                  <a:cubicBezTo>
                    <a:pt x="299" y="72"/>
                    <a:pt x="227" y="1"/>
                    <a:pt x="156" y="1"/>
                  </a:cubicBezTo>
                  <a:close/>
                </a:path>
              </a:pathLst>
            </a:custGeom>
            <a:solidFill>
              <a:srgbClr val="C99E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47"/>
            <p:cNvSpPr/>
            <p:nvPr/>
          </p:nvSpPr>
          <p:spPr>
            <a:xfrm>
              <a:off x="3565325" y="1744350"/>
              <a:ext cx="34550" cy="17650"/>
            </a:xfrm>
            <a:custGeom>
              <a:avLst/>
              <a:gdLst/>
              <a:ahLst/>
              <a:cxnLst/>
              <a:rect l="l" t="t" r="r" b="b"/>
              <a:pathLst>
                <a:path w="1382" h="706" extrusionOk="0">
                  <a:moveTo>
                    <a:pt x="1336" y="1"/>
                  </a:moveTo>
                  <a:cubicBezTo>
                    <a:pt x="1258" y="1"/>
                    <a:pt x="1069" y="257"/>
                    <a:pt x="726" y="359"/>
                  </a:cubicBezTo>
                  <a:cubicBezTo>
                    <a:pt x="586" y="406"/>
                    <a:pt x="450" y="416"/>
                    <a:pt x="334" y="416"/>
                  </a:cubicBezTo>
                  <a:cubicBezTo>
                    <a:pt x="247" y="416"/>
                    <a:pt x="172" y="410"/>
                    <a:pt x="116" y="410"/>
                  </a:cubicBezTo>
                  <a:cubicBezTo>
                    <a:pt x="57" y="410"/>
                    <a:pt x="19" y="417"/>
                    <a:pt x="12" y="443"/>
                  </a:cubicBezTo>
                  <a:cubicBezTo>
                    <a:pt x="0" y="467"/>
                    <a:pt x="48" y="562"/>
                    <a:pt x="191" y="633"/>
                  </a:cubicBezTo>
                  <a:cubicBezTo>
                    <a:pt x="275" y="675"/>
                    <a:pt x="389" y="705"/>
                    <a:pt x="519" y="705"/>
                  </a:cubicBezTo>
                  <a:cubicBezTo>
                    <a:pt x="609" y="705"/>
                    <a:pt x="708" y="691"/>
                    <a:pt x="810" y="657"/>
                  </a:cubicBezTo>
                  <a:cubicBezTo>
                    <a:pt x="1048" y="586"/>
                    <a:pt x="1226" y="407"/>
                    <a:pt x="1310" y="276"/>
                  </a:cubicBezTo>
                  <a:cubicBezTo>
                    <a:pt x="1381" y="145"/>
                    <a:pt x="1381" y="26"/>
                    <a:pt x="1345" y="2"/>
                  </a:cubicBezTo>
                  <a:cubicBezTo>
                    <a:pt x="1343" y="1"/>
                    <a:pt x="1339" y="1"/>
                    <a:pt x="1336" y="1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7"/>
            <p:cNvSpPr/>
            <p:nvPr/>
          </p:nvSpPr>
          <p:spPr>
            <a:xfrm>
              <a:off x="3519475" y="1863750"/>
              <a:ext cx="98850" cy="171175"/>
            </a:xfrm>
            <a:custGeom>
              <a:avLst/>
              <a:gdLst/>
              <a:ahLst/>
              <a:cxnLst/>
              <a:rect l="l" t="t" r="r" b="b"/>
              <a:pathLst>
                <a:path w="3954" h="6847" extrusionOk="0">
                  <a:moveTo>
                    <a:pt x="24" y="1"/>
                  </a:moveTo>
                  <a:lnTo>
                    <a:pt x="1" y="6228"/>
                  </a:lnTo>
                  <a:cubicBezTo>
                    <a:pt x="822" y="6537"/>
                    <a:pt x="1679" y="6751"/>
                    <a:pt x="2572" y="6847"/>
                  </a:cubicBezTo>
                  <a:lnTo>
                    <a:pt x="3953" y="4799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47"/>
            <p:cNvSpPr/>
            <p:nvPr/>
          </p:nvSpPr>
          <p:spPr>
            <a:xfrm>
              <a:off x="3554900" y="1959900"/>
              <a:ext cx="49725" cy="74725"/>
            </a:xfrm>
            <a:custGeom>
              <a:avLst/>
              <a:gdLst/>
              <a:ahLst/>
              <a:cxnLst/>
              <a:rect l="l" t="t" r="r" b="b"/>
              <a:pathLst>
                <a:path w="1989" h="2989" extrusionOk="0">
                  <a:moveTo>
                    <a:pt x="1762" y="0"/>
                  </a:moveTo>
                  <a:lnTo>
                    <a:pt x="0" y="2810"/>
                  </a:lnTo>
                  <a:cubicBezTo>
                    <a:pt x="334" y="2893"/>
                    <a:pt x="667" y="2953"/>
                    <a:pt x="1024" y="2989"/>
                  </a:cubicBezTo>
                  <a:lnTo>
                    <a:pt x="1989" y="286"/>
                  </a:lnTo>
                  <a:lnTo>
                    <a:pt x="1762" y="0"/>
                  </a:lnTo>
                  <a:close/>
                </a:path>
              </a:pathLst>
            </a:custGeom>
            <a:solidFill>
              <a:srgbClr val="DE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47"/>
            <p:cNvSpPr/>
            <p:nvPr/>
          </p:nvSpPr>
          <p:spPr>
            <a:xfrm>
              <a:off x="3564425" y="1853925"/>
              <a:ext cx="184875" cy="183375"/>
            </a:xfrm>
            <a:custGeom>
              <a:avLst/>
              <a:gdLst/>
              <a:ahLst/>
              <a:cxnLst/>
              <a:rect l="l" t="t" r="r" b="b"/>
              <a:pathLst>
                <a:path w="7395" h="7335" extrusionOk="0">
                  <a:moveTo>
                    <a:pt x="3654" y="1"/>
                  </a:moveTo>
                  <a:cubicBezTo>
                    <a:pt x="3650" y="1"/>
                    <a:pt x="3647" y="1"/>
                    <a:pt x="3644" y="1"/>
                  </a:cubicBezTo>
                  <a:cubicBezTo>
                    <a:pt x="3644" y="1"/>
                    <a:pt x="3644" y="1"/>
                    <a:pt x="3644" y="1"/>
                  </a:cubicBezTo>
                  <a:cubicBezTo>
                    <a:pt x="3626" y="1"/>
                    <a:pt x="1902" y="3306"/>
                    <a:pt x="0" y="7132"/>
                  </a:cubicBezTo>
                  <a:cubicBezTo>
                    <a:pt x="691" y="7263"/>
                    <a:pt x="1381" y="7335"/>
                    <a:pt x="2096" y="7335"/>
                  </a:cubicBezTo>
                  <a:cubicBezTo>
                    <a:pt x="3763" y="7335"/>
                    <a:pt x="5346" y="6966"/>
                    <a:pt x="6763" y="6311"/>
                  </a:cubicBezTo>
                  <a:cubicBezTo>
                    <a:pt x="7061" y="4073"/>
                    <a:pt x="7335" y="2049"/>
                    <a:pt x="7394" y="1775"/>
                  </a:cubicBezTo>
                  <a:cubicBezTo>
                    <a:pt x="7394" y="1775"/>
                    <a:pt x="4650" y="1"/>
                    <a:pt x="3654" y="1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7"/>
            <p:cNvSpPr/>
            <p:nvPr/>
          </p:nvSpPr>
          <p:spPr>
            <a:xfrm>
              <a:off x="3519475" y="1910775"/>
              <a:ext cx="9250" cy="111950"/>
            </a:xfrm>
            <a:custGeom>
              <a:avLst/>
              <a:gdLst/>
              <a:ahLst/>
              <a:cxnLst/>
              <a:rect l="l" t="t" r="r" b="b"/>
              <a:pathLst>
                <a:path w="370" h="4478" extrusionOk="0">
                  <a:moveTo>
                    <a:pt x="72" y="1"/>
                  </a:moveTo>
                  <a:lnTo>
                    <a:pt x="12" y="72"/>
                  </a:lnTo>
                  <a:lnTo>
                    <a:pt x="1" y="4347"/>
                  </a:lnTo>
                  <a:cubicBezTo>
                    <a:pt x="120" y="4394"/>
                    <a:pt x="239" y="4442"/>
                    <a:pt x="370" y="4477"/>
                  </a:cubicBezTo>
                  <a:lnTo>
                    <a:pt x="72" y="1"/>
                  </a:lnTo>
                  <a:close/>
                </a:path>
              </a:pathLst>
            </a:custGeom>
            <a:solidFill>
              <a:srgbClr val="DE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7"/>
            <p:cNvSpPr/>
            <p:nvPr/>
          </p:nvSpPr>
          <p:spPr>
            <a:xfrm>
              <a:off x="3403675" y="1871800"/>
              <a:ext cx="80100" cy="113725"/>
            </a:xfrm>
            <a:custGeom>
              <a:avLst/>
              <a:gdLst/>
              <a:ahLst/>
              <a:cxnLst/>
              <a:rect l="l" t="t" r="r" b="b"/>
              <a:pathLst>
                <a:path w="3204" h="4549" extrusionOk="0">
                  <a:moveTo>
                    <a:pt x="3204" y="0"/>
                  </a:moveTo>
                  <a:cubicBezTo>
                    <a:pt x="3204" y="0"/>
                    <a:pt x="1608" y="429"/>
                    <a:pt x="703" y="1560"/>
                  </a:cubicBezTo>
                  <a:cubicBezTo>
                    <a:pt x="418" y="1905"/>
                    <a:pt x="191" y="2262"/>
                    <a:pt x="1" y="2584"/>
                  </a:cubicBezTo>
                  <a:cubicBezTo>
                    <a:pt x="608" y="3334"/>
                    <a:pt x="1311" y="3989"/>
                    <a:pt x="2096" y="4548"/>
                  </a:cubicBezTo>
                  <a:lnTo>
                    <a:pt x="3204" y="0"/>
                  </a:ln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7"/>
            <p:cNvSpPr/>
            <p:nvPr/>
          </p:nvSpPr>
          <p:spPr>
            <a:xfrm>
              <a:off x="3442375" y="1879825"/>
              <a:ext cx="32175" cy="103900"/>
            </a:xfrm>
            <a:custGeom>
              <a:avLst/>
              <a:gdLst/>
              <a:ahLst/>
              <a:cxnLst/>
              <a:rect l="l" t="t" r="r" b="b"/>
              <a:pathLst>
                <a:path w="1287" h="4156" extrusionOk="0">
                  <a:moveTo>
                    <a:pt x="1287" y="1"/>
                  </a:moveTo>
                  <a:cubicBezTo>
                    <a:pt x="1286" y="1"/>
                    <a:pt x="596" y="2025"/>
                    <a:pt x="1" y="3799"/>
                  </a:cubicBezTo>
                  <a:cubicBezTo>
                    <a:pt x="156" y="3930"/>
                    <a:pt x="298" y="4049"/>
                    <a:pt x="465" y="4156"/>
                  </a:cubicBezTo>
                  <a:lnTo>
                    <a:pt x="1287" y="1"/>
                  </a:lnTo>
                  <a:close/>
                </a:path>
              </a:pathLst>
            </a:custGeom>
            <a:solidFill>
              <a:srgbClr val="DE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7"/>
            <p:cNvSpPr/>
            <p:nvPr/>
          </p:nvSpPr>
          <p:spPr>
            <a:xfrm>
              <a:off x="3452800" y="1855250"/>
              <a:ext cx="70275" cy="165700"/>
            </a:xfrm>
            <a:custGeom>
              <a:avLst/>
              <a:gdLst/>
              <a:ahLst/>
              <a:cxnLst/>
              <a:rect l="l" t="t" r="r" b="b"/>
              <a:pathLst>
                <a:path w="2811" h="6628" extrusionOk="0">
                  <a:moveTo>
                    <a:pt x="1415" y="1"/>
                  </a:moveTo>
                  <a:cubicBezTo>
                    <a:pt x="1278" y="1"/>
                    <a:pt x="1155" y="23"/>
                    <a:pt x="1060" y="79"/>
                  </a:cubicBezTo>
                  <a:cubicBezTo>
                    <a:pt x="905" y="174"/>
                    <a:pt x="512" y="2234"/>
                    <a:pt x="1" y="5103"/>
                  </a:cubicBezTo>
                  <a:cubicBezTo>
                    <a:pt x="846" y="5746"/>
                    <a:pt x="1798" y="6258"/>
                    <a:pt x="2810" y="6627"/>
                  </a:cubicBezTo>
                  <a:lnTo>
                    <a:pt x="2691" y="341"/>
                  </a:lnTo>
                  <a:cubicBezTo>
                    <a:pt x="2691" y="341"/>
                    <a:pt x="1951" y="1"/>
                    <a:pt x="1415" y="1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2" name="Google Shape;1262;p47"/>
          <p:cNvGrpSpPr/>
          <p:nvPr/>
        </p:nvGrpSpPr>
        <p:grpSpPr>
          <a:xfrm>
            <a:off x="5147611" y="1674361"/>
            <a:ext cx="773478" cy="773478"/>
            <a:chOff x="4167475" y="1486625"/>
            <a:chExt cx="550675" cy="550675"/>
          </a:xfrm>
        </p:grpSpPr>
        <p:sp>
          <p:nvSpPr>
            <p:cNvPr id="1263" name="Google Shape;1263;p47"/>
            <p:cNvSpPr/>
            <p:nvPr/>
          </p:nvSpPr>
          <p:spPr>
            <a:xfrm>
              <a:off x="4167475" y="1486625"/>
              <a:ext cx="550675" cy="550675"/>
            </a:xfrm>
            <a:custGeom>
              <a:avLst/>
              <a:gdLst/>
              <a:ahLst/>
              <a:cxnLst/>
              <a:rect l="l" t="t" r="r" b="b"/>
              <a:pathLst>
                <a:path w="22027" h="22027" extrusionOk="0">
                  <a:moveTo>
                    <a:pt x="11014" y="0"/>
                  </a:moveTo>
                  <a:cubicBezTo>
                    <a:pt x="4930" y="0"/>
                    <a:pt x="0" y="4930"/>
                    <a:pt x="0" y="11014"/>
                  </a:cubicBezTo>
                  <a:cubicBezTo>
                    <a:pt x="0" y="17098"/>
                    <a:pt x="4930" y="22027"/>
                    <a:pt x="11014" y="22027"/>
                  </a:cubicBezTo>
                  <a:cubicBezTo>
                    <a:pt x="17098" y="22027"/>
                    <a:pt x="22027" y="17098"/>
                    <a:pt x="22027" y="11014"/>
                  </a:cubicBezTo>
                  <a:cubicBezTo>
                    <a:pt x="22027" y="4930"/>
                    <a:pt x="17098" y="0"/>
                    <a:pt x="11014" y="0"/>
                  </a:cubicBezTo>
                  <a:close/>
                </a:path>
              </a:pathLst>
            </a:custGeom>
            <a:solidFill>
              <a:srgbClr val="FAAC07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7"/>
            <p:cNvSpPr/>
            <p:nvPr/>
          </p:nvSpPr>
          <p:spPr>
            <a:xfrm>
              <a:off x="4335800" y="1602675"/>
              <a:ext cx="204950" cy="223100"/>
            </a:xfrm>
            <a:custGeom>
              <a:avLst/>
              <a:gdLst/>
              <a:ahLst/>
              <a:cxnLst/>
              <a:rect l="l" t="t" r="r" b="b"/>
              <a:pathLst>
                <a:path w="8198" h="8924" extrusionOk="0">
                  <a:moveTo>
                    <a:pt x="4909" y="1"/>
                  </a:moveTo>
                  <a:cubicBezTo>
                    <a:pt x="3008" y="1"/>
                    <a:pt x="974" y="784"/>
                    <a:pt x="1149" y="4240"/>
                  </a:cubicBezTo>
                  <a:cubicBezTo>
                    <a:pt x="1149" y="4240"/>
                    <a:pt x="1064" y="4222"/>
                    <a:pt x="941" y="4222"/>
                  </a:cubicBezTo>
                  <a:cubicBezTo>
                    <a:pt x="607" y="4222"/>
                    <a:pt x="0" y="4362"/>
                    <a:pt x="114" y="5407"/>
                  </a:cubicBezTo>
                  <a:cubicBezTo>
                    <a:pt x="280" y="6836"/>
                    <a:pt x="1066" y="6550"/>
                    <a:pt x="1376" y="6610"/>
                  </a:cubicBezTo>
                  <a:cubicBezTo>
                    <a:pt x="1376" y="6610"/>
                    <a:pt x="1897" y="8923"/>
                    <a:pt x="4662" y="8923"/>
                  </a:cubicBezTo>
                  <a:cubicBezTo>
                    <a:pt x="4792" y="8923"/>
                    <a:pt x="4927" y="8918"/>
                    <a:pt x="5067" y="8908"/>
                  </a:cubicBezTo>
                  <a:cubicBezTo>
                    <a:pt x="8198" y="8658"/>
                    <a:pt x="7722" y="6264"/>
                    <a:pt x="7710" y="4657"/>
                  </a:cubicBezTo>
                  <a:cubicBezTo>
                    <a:pt x="7674" y="3050"/>
                    <a:pt x="7817" y="252"/>
                    <a:pt x="5769" y="49"/>
                  </a:cubicBezTo>
                  <a:cubicBezTo>
                    <a:pt x="5491" y="19"/>
                    <a:pt x="5202" y="1"/>
                    <a:pt x="4909" y="1"/>
                  </a:cubicBezTo>
                  <a:close/>
                </a:path>
              </a:pathLst>
            </a:custGeom>
            <a:solidFill>
              <a:srgbClr val="E88D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7"/>
            <p:cNvSpPr/>
            <p:nvPr/>
          </p:nvSpPr>
          <p:spPr>
            <a:xfrm>
              <a:off x="4307375" y="1590200"/>
              <a:ext cx="325350" cy="447100"/>
            </a:xfrm>
            <a:custGeom>
              <a:avLst/>
              <a:gdLst/>
              <a:ahLst/>
              <a:cxnLst/>
              <a:rect l="l" t="t" r="r" b="b"/>
              <a:pathLst>
                <a:path w="13014" h="17884" extrusionOk="0">
                  <a:moveTo>
                    <a:pt x="6271" y="2501"/>
                  </a:moveTo>
                  <a:cubicBezTo>
                    <a:pt x="7521" y="2501"/>
                    <a:pt x="8687" y="3151"/>
                    <a:pt x="8799" y="4680"/>
                  </a:cubicBezTo>
                  <a:cubicBezTo>
                    <a:pt x="9061" y="8097"/>
                    <a:pt x="7716" y="8716"/>
                    <a:pt x="6573" y="8859"/>
                  </a:cubicBezTo>
                  <a:cubicBezTo>
                    <a:pt x="6366" y="8885"/>
                    <a:pt x="6169" y="8897"/>
                    <a:pt x="5980" y="8897"/>
                  </a:cubicBezTo>
                  <a:cubicBezTo>
                    <a:pt x="4070" y="8897"/>
                    <a:pt x="3083" y="7584"/>
                    <a:pt x="3072" y="5037"/>
                  </a:cubicBezTo>
                  <a:cubicBezTo>
                    <a:pt x="3052" y="3491"/>
                    <a:pt x="4726" y="2501"/>
                    <a:pt x="6271" y="2501"/>
                  </a:cubicBezTo>
                  <a:close/>
                  <a:moveTo>
                    <a:pt x="5402" y="1"/>
                  </a:moveTo>
                  <a:cubicBezTo>
                    <a:pt x="2238" y="1"/>
                    <a:pt x="701" y="2884"/>
                    <a:pt x="262" y="6347"/>
                  </a:cubicBezTo>
                  <a:cubicBezTo>
                    <a:pt x="0" y="8335"/>
                    <a:pt x="36" y="12931"/>
                    <a:pt x="119" y="16527"/>
                  </a:cubicBezTo>
                  <a:cubicBezTo>
                    <a:pt x="1703" y="17396"/>
                    <a:pt x="3501" y="17884"/>
                    <a:pt x="5418" y="17884"/>
                  </a:cubicBezTo>
                  <a:cubicBezTo>
                    <a:pt x="8370" y="17884"/>
                    <a:pt x="11049" y="16729"/>
                    <a:pt x="13014" y="14848"/>
                  </a:cubicBezTo>
                  <a:cubicBezTo>
                    <a:pt x="11954" y="11085"/>
                    <a:pt x="10466" y="5859"/>
                    <a:pt x="9763" y="4132"/>
                  </a:cubicBezTo>
                  <a:cubicBezTo>
                    <a:pt x="8787" y="1703"/>
                    <a:pt x="8204" y="25"/>
                    <a:pt x="5442" y="1"/>
                  </a:cubicBezTo>
                  <a:cubicBezTo>
                    <a:pt x="5428" y="1"/>
                    <a:pt x="5415" y="1"/>
                    <a:pt x="5402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47"/>
            <p:cNvSpPr/>
            <p:nvPr/>
          </p:nvSpPr>
          <p:spPr>
            <a:xfrm>
              <a:off x="4424050" y="1701225"/>
              <a:ext cx="21450" cy="20925"/>
            </a:xfrm>
            <a:custGeom>
              <a:avLst/>
              <a:gdLst/>
              <a:ahLst/>
              <a:cxnLst/>
              <a:rect l="l" t="t" r="r" b="b"/>
              <a:pathLst>
                <a:path w="858" h="837" extrusionOk="0">
                  <a:moveTo>
                    <a:pt x="417" y="1"/>
                  </a:moveTo>
                  <a:cubicBezTo>
                    <a:pt x="167" y="1"/>
                    <a:pt x="1" y="203"/>
                    <a:pt x="13" y="441"/>
                  </a:cubicBezTo>
                  <a:cubicBezTo>
                    <a:pt x="13" y="665"/>
                    <a:pt x="181" y="836"/>
                    <a:pt x="399" y="836"/>
                  </a:cubicBezTo>
                  <a:cubicBezTo>
                    <a:pt x="413" y="836"/>
                    <a:pt x="427" y="836"/>
                    <a:pt x="441" y="834"/>
                  </a:cubicBezTo>
                  <a:cubicBezTo>
                    <a:pt x="679" y="834"/>
                    <a:pt x="858" y="644"/>
                    <a:pt x="846" y="406"/>
                  </a:cubicBezTo>
                  <a:cubicBezTo>
                    <a:pt x="822" y="179"/>
                    <a:pt x="632" y="1"/>
                    <a:pt x="417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7"/>
            <p:cNvSpPr/>
            <p:nvPr/>
          </p:nvSpPr>
          <p:spPr>
            <a:xfrm>
              <a:off x="4477325" y="1701225"/>
              <a:ext cx="21750" cy="20925"/>
            </a:xfrm>
            <a:custGeom>
              <a:avLst/>
              <a:gdLst/>
              <a:ahLst/>
              <a:cxnLst/>
              <a:rect l="l" t="t" r="r" b="b"/>
              <a:pathLst>
                <a:path w="870" h="837" extrusionOk="0">
                  <a:moveTo>
                    <a:pt x="418" y="1"/>
                  </a:moveTo>
                  <a:cubicBezTo>
                    <a:pt x="179" y="1"/>
                    <a:pt x="1" y="203"/>
                    <a:pt x="25" y="441"/>
                  </a:cubicBezTo>
                  <a:cubicBezTo>
                    <a:pt x="25" y="665"/>
                    <a:pt x="193" y="836"/>
                    <a:pt x="411" y="836"/>
                  </a:cubicBezTo>
                  <a:cubicBezTo>
                    <a:pt x="425" y="836"/>
                    <a:pt x="439" y="836"/>
                    <a:pt x="453" y="834"/>
                  </a:cubicBezTo>
                  <a:cubicBezTo>
                    <a:pt x="691" y="834"/>
                    <a:pt x="870" y="644"/>
                    <a:pt x="858" y="406"/>
                  </a:cubicBezTo>
                  <a:cubicBezTo>
                    <a:pt x="846" y="179"/>
                    <a:pt x="644" y="1"/>
                    <a:pt x="418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7"/>
            <p:cNvSpPr/>
            <p:nvPr/>
          </p:nvSpPr>
          <p:spPr>
            <a:xfrm>
              <a:off x="4410075" y="1679275"/>
              <a:ext cx="39600" cy="11825"/>
            </a:xfrm>
            <a:custGeom>
              <a:avLst/>
              <a:gdLst/>
              <a:ahLst/>
              <a:cxnLst/>
              <a:rect l="l" t="t" r="r" b="b"/>
              <a:pathLst>
                <a:path w="1584" h="473" extrusionOk="0">
                  <a:moveTo>
                    <a:pt x="884" y="0"/>
                  </a:moveTo>
                  <a:cubicBezTo>
                    <a:pt x="840" y="0"/>
                    <a:pt x="795" y="3"/>
                    <a:pt x="750" y="10"/>
                  </a:cubicBezTo>
                  <a:cubicBezTo>
                    <a:pt x="488" y="33"/>
                    <a:pt x="286" y="141"/>
                    <a:pt x="167" y="248"/>
                  </a:cubicBezTo>
                  <a:cubicBezTo>
                    <a:pt x="107" y="307"/>
                    <a:pt x="60" y="343"/>
                    <a:pt x="36" y="391"/>
                  </a:cubicBezTo>
                  <a:cubicBezTo>
                    <a:pt x="0" y="438"/>
                    <a:pt x="0" y="450"/>
                    <a:pt x="12" y="462"/>
                  </a:cubicBezTo>
                  <a:cubicBezTo>
                    <a:pt x="19" y="469"/>
                    <a:pt x="26" y="472"/>
                    <a:pt x="32" y="472"/>
                  </a:cubicBezTo>
                  <a:cubicBezTo>
                    <a:pt x="47" y="472"/>
                    <a:pt x="62" y="458"/>
                    <a:pt x="95" y="450"/>
                  </a:cubicBezTo>
                  <a:cubicBezTo>
                    <a:pt x="131" y="438"/>
                    <a:pt x="179" y="403"/>
                    <a:pt x="238" y="379"/>
                  </a:cubicBezTo>
                  <a:cubicBezTo>
                    <a:pt x="381" y="319"/>
                    <a:pt x="548" y="248"/>
                    <a:pt x="762" y="224"/>
                  </a:cubicBezTo>
                  <a:cubicBezTo>
                    <a:pt x="791" y="222"/>
                    <a:pt x="819" y="222"/>
                    <a:pt x="847" y="222"/>
                  </a:cubicBezTo>
                  <a:cubicBezTo>
                    <a:pt x="1027" y="222"/>
                    <a:pt x="1186" y="253"/>
                    <a:pt x="1310" y="283"/>
                  </a:cubicBezTo>
                  <a:cubicBezTo>
                    <a:pt x="1419" y="300"/>
                    <a:pt x="1493" y="317"/>
                    <a:pt x="1535" y="317"/>
                  </a:cubicBezTo>
                  <a:cubicBezTo>
                    <a:pt x="1553" y="317"/>
                    <a:pt x="1565" y="314"/>
                    <a:pt x="1572" y="307"/>
                  </a:cubicBezTo>
                  <a:cubicBezTo>
                    <a:pt x="1584" y="283"/>
                    <a:pt x="1524" y="200"/>
                    <a:pt x="1369" y="129"/>
                  </a:cubicBezTo>
                  <a:cubicBezTo>
                    <a:pt x="1262" y="60"/>
                    <a:pt x="1083" y="0"/>
                    <a:pt x="884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47"/>
            <p:cNvSpPr/>
            <p:nvPr/>
          </p:nvSpPr>
          <p:spPr>
            <a:xfrm>
              <a:off x="4479125" y="1674325"/>
              <a:ext cx="39000" cy="11500"/>
            </a:xfrm>
            <a:custGeom>
              <a:avLst/>
              <a:gdLst/>
              <a:ahLst/>
              <a:cxnLst/>
              <a:rect l="l" t="t" r="r" b="b"/>
              <a:pathLst>
                <a:path w="1560" h="460" extrusionOk="0">
                  <a:moveTo>
                    <a:pt x="842" y="1"/>
                  </a:moveTo>
                  <a:cubicBezTo>
                    <a:pt x="808" y="1"/>
                    <a:pt x="774" y="2"/>
                    <a:pt x="738" y="5"/>
                  </a:cubicBezTo>
                  <a:cubicBezTo>
                    <a:pt x="488" y="41"/>
                    <a:pt x="274" y="148"/>
                    <a:pt x="155" y="243"/>
                  </a:cubicBezTo>
                  <a:cubicBezTo>
                    <a:pt x="36" y="339"/>
                    <a:pt x="0" y="422"/>
                    <a:pt x="12" y="458"/>
                  </a:cubicBezTo>
                  <a:cubicBezTo>
                    <a:pt x="13" y="459"/>
                    <a:pt x="16" y="459"/>
                    <a:pt x="19" y="459"/>
                  </a:cubicBezTo>
                  <a:cubicBezTo>
                    <a:pt x="44" y="459"/>
                    <a:pt x="133" y="416"/>
                    <a:pt x="250" y="362"/>
                  </a:cubicBezTo>
                  <a:cubicBezTo>
                    <a:pt x="381" y="303"/>
                    <a:pt x="560" y="231"/>
                    <a:pt x="774" y="220"/>
                  </a:cubicBezTo>
                  <a:cubicBezTo>
                    <a:pt x="809" y="217"/>
                    <a:pt x="843" y="216"/>
                    <a:pt x="877" y="216"/>
                  </a:cubicBezTo>
                  <a:cubicBezTo>
                    <a:pt x="1040" y="216"/>
                    <a:pt x="1190" y="240"/>
                    <a:pt x="1298" y="279"/>
                  </a:cubicBezTo>
                  <a:cubicBezTo>
                    <a:pt x="1381" y="291"/>
                    <a:pt x="1441" y="303"/>
                    <a:pt x="1465" y="327"/>
                  </a:cubicBezTo>
                  <a:cubicBezTo>
                    <a:pt x="1489" y="333"/>
                    <a:pt x="1506" y="336"/>
                    <a:pt x="1518" y="336"/>
                  </a:cubicBezTo>
                  <a:cubicBezTo>
                    <a:pt x="1530" y="336"/>
                    <a:pt x="1536" y="333"/>
                    <a:pt x="1536" y="327"/>
                  </a:cubicBezTo>
                  <a:cubicBezTo>
                    <a:pt x="1560" y="303"/>
                    <a:pt x="1536" y="291"/>
                    <a:pt x="1512" y="243"/>
                  </a:cubicBezTo>
                  <a:cubicBezTo>
                    <a:pt x="1477" y="220"/>
                    <a:pt x="1417" y="172"/>
                    <a:pt x="1358" y="124"/>
                  </a:cubicBezTo>
                  <a:cubicBezTo>
                    <a:pt x="1244" y="62"/>
                    <a:pt x="1059" y="1"/>
                    <a:pt x="842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47"/>
            <p:cNvSpPr/>
            <p:nvPr/>
          </p:nvSpPr>
          <p:spPr>
            <a:xfrm>
              <a:off x="4461625" y="1739375"/>
              <a:ext cx="15125" cy="7500"/>
            </a:xfrm>
            <a:custGeom>
              <a:avLst/>
              <a:gdLst/>
              <a:ahLst/>
              <a:cxnLst/>
              <a:rect l="l" t="t" r="r" b="b"/>
              <a:pathLst>
                <a:path w="605" h="300" extrusionOk="0">
                  <a:moveTo>
                    <a:pt x="402" y="1"/>
                  </a:moveTo>
                  <a:cubicBezTo>
                    <a:pt x="363" y="1"/>
                    <a:pt x="322" y="6"/>
                    <a:pt x="284" y="11"/>
                  </a:cubicBezTo>
                  <a:cubicBezTo>
                    <a:pt x="164" y="46"/>
                    <a:pt x="57" y="70"/>
                    <a:pt x="22" y="142"/>
                  </a:cubicBezTo>
                  <a:cubicBezTo>
                    <a:pt x="0" y="206"/>
                    <a:pt x="105" y="300"/>
                    <a:pt x="266" y="300"/>
                  </a:cubicBezTo>
                  <a:cubicBezTo>
                    <a:pt x="283" y="300"/>
                    <a:pt x="301" y="299"/>
                    <a:pt x="319" y="296"/>
                  </a:cubicBezTo>
                  <a:cubicBezTo>
                    <a:pt x="510" y="249"/>
                    <a:pt x="605" y="106"/>
                    <a:pt x="545" y="46"/>
                  </a:cubicBezTo>
                  <a:cubicBezTo>
                    <a:pt x="510" y="11"/>
                    <a:pt x="458" y="1"/>
                    <a:pt x="402" y="1"/>
                  </a:cubicBezTo>
                  <a:close/>
                </a:path>
              </a:pathLst>
            </a:custGeom>
            <a:solidFill>
              <a:srgbClr val="D56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47"/>
            <p:cNvSpPr/>
            <p:nvPr/>
          </p:nvSpPr>
          <p:spPr>
            <a:xfrm>
              <a:off x="4440425" y="1751100"/>
              <a:ext cx="41100" cy="16025"/>
            </a:xfrm>
            <a:custGeom>
              <a:avLst/>
              <a:gdLst/>
              <a:ahLst/>
              <a:cxnLst/>
              <a:rect l="l" t="t" r="r" b="b"/>
              <a:pathLst>
                <a:path w="1644" h="641" extrusionOk="0">
                  <a:moveTo>
                    <a:pt x="42" y="1"/>
                  </a:moveTo>
                  <a:cubicBezTo>
                    <a:pt x="35" y="1"/>
                    <a:pt x="29" y="2"/>
                    <a:pt x="24" y="6"/>
                  </a:cubicBezTo>
                  <a:cubicBezTo>
                    <a:pt x="0" y="30"/>
                    <a:pt x="24" y="137"/>
                    <a:pt x="143" y="268"/>
                  </a:cubicBezTo>
                  <a:cubicBezTo>
                    <a:pt x="262" y="411"/>
                    <a:pt x="477" y="554"/>
                    <a:pt x="739" y="613"/>
                  </a:cubicBezTo>
                  <a:cubicBezTo>
                    <a:pt x="825" y="632"/>
                    <a:pt x="910" y="640"/>
                    <a:pt x="990" y="640"/>
                  </a:cubicBezTo>
                  <a:cubicBezTo>
                    <a:pt x="1163" y="640"/>
                    <a:pt x="1315" y="603"/>
                    <a:pt x="1429" y="554"/>
                  </a:cubicBezTo>
                  <a:cubicBezTo>
                    <a:pt x="1572" y="482"/>
                    <a:pt x="1644" y="387"/>
                    <a:pt x="1632" y="363"/>
                  </a:cubicBezTo>
                  <a:cubicBezTo>
                    <a:pt x="1622" y="351"/>
                    <a:pt x="1600" y="347"/>
                    <a:pt x="1567" y="347"/>
                  </a:cubicBezTo>
                  <a:cubicBezTo>
                    <a:pt x="1488" y="347"/>
                    <a:pt x="1347" y="371"/>
                    <a:pt x="1173" y="371"/>
                  </a:cubicBezTo>
                  <a:cubicBezTo>
                    <a:pt x="1060" y="371"/>
                    <a:pt x="932" y="361"/>
                    <a:pt x="798" y="327"/>
                  </a:cubicBezTo>
                  <a:cubicBezTo>
                    <a:pt x="391" y="250"/>
                    <a:pt x="126" y="1"/>
                    <a:pt x="42" y="1"/>
                  </a:cubicBezTo>
                  <a:close/>
                </a:path>
              </a:pathLst>
            </a:custGeom>
            <a:solidFill>
              <a:srgbClr val="D56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47"/>
            <p:cNvSpPr/>
            <p:nvPr/>
          </p:nvSpPr>
          <p:spPr>
            <a:xfrm>
              <a:off x="4402625" y="1788450"/>
              <a:ext cx="138425" cy="235175"/>
            </a:xfrm>
            <a:custGeom>
              <a:avLst/>
              <a:gdLst/>
              <a:ahLst/>
              <a:cxnLst/>
              <a:rect l="l" t="t" r="r" b="b"/>
              <a:pathLst>
                <a:path w="5537" h="9407" extrusionOk="0">
                  <a:moveTo>
                    <a:pt x="0" y="0"/>
                  </a:moveTo>
                  <a:lnTo>
                    <a:pt x="0" y="0"/>
                  </a:lnTo>
                  <a:cubicBezTo>
                    <a:pt x="977" y="2691"/>
                    <a:pt x="3203" y="6465"/>
                    <a:pt x="5061" y="9406"/>
                  </a:cubicBezTo>
                  <a:cubicBezTo>
                    <a:pt x="5227" y="9347"/>
                    <a:pt x="5394" y="9299"/>
                    <a:pt x="5537" y="9228"/>
                  </a:cubicBezTo>
                  <a:cubicBezTo>
                    <a:pt x="4108" y="6930"/>
                    <a:pt x="2477" y="4108"/>
                    <a:pt x="1465" y="1572"/>
                  </a:cubicBezTo>
                  <a:lnTo>
                    <a:pt x="1465" y="1572"/>
                  </a:lnTo>
                  <a:cubicBezTo>
                    <a:pt x="1466" y="1572"/>
                    <a:pt x="1474" y="1572"/>
                    <a:pt x="1488" y="1572"/>
                  </a:cubicBezTo>
                  <a:cubicBezTo>
                    <a:pt x="1662" y="1572"/>
                    <a:pt x="2789" y="1542"/>
                    <a:pt x="3560" y="727"/>
                  </a:cubicBezTo>
                  <a:lnTo>
                    <a:pt x="3560" y="727"/>
                  </a:lnTo>
                  <a:cubicBezTo>
                    <a:pt x="3298" y="846"/>
                    <a:pt x="3025" y="905"/>
                    <a:pt x="2763" y="929"/>
                  </a:cubicBezTo>
                  <a:cubicBezTo>
                    <a:pt x="2552" y="955"/>
                    <a:pt x="2352" y="968"/>
                    <a:pt x="2160" y="968"/>
                  </a:cubicBezTo>
                  <a:cubicBezTo>
                    <a:pt x="1204" y="968"/>
                    <a:pt x="487" y="645"/>
                    <a:pt x="0" y="0"/>
                  </a:cubicBez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47"/>
            <p:cNvSpPr/>
            <p:nvPr/>
          </p:nvSpPr>
          <p:spPr>
            <a:xfrm>
              <a:off x="4384750" y="1640175"/>
              <a:ext cx="139350" cy="66725"/>
            </a:xfrm>
            <a:custGeom>
              <a:avLst/>
              <a:gdLst/>
              <a:ahLst/>
              <a:cxnLst/>
              <a:rect l="l" t="t" r="r" b="b"/>
              <a:pathLst>
                <a:path w="5574" h="2669" extrusionOk="0">
                  <a:moveTo>
                    <a:pt x="3191" y="1"/>
                  </a:moveTo>
                  <a:cubicBezTo>
                    <a:pt x="3066" y="1"/>
                    <a:pt x="2936" y="9"/>
                    <a:pt x="2799" y="26"/>
                  </a:cubicBezTo>
                  <a:cubicBezTo>
                    <a:pt x="596" y="288"/>
                    <a:pt x="108" y="1943"/>
                    <a:pt x="1" y="2669"/>
                  </a:cubicBezTo>
                  <a:cubicBezTo>
                    <a:pt x="234" y="1335"/>
                    <a:pt x="1752" y="504"/>
                    <a:pt x="3166" y="504"/>
                  </a:cubicBezTo>
                  <a:cubicBezTo>
                    <a:pt x="4213" y="504"/>
                    <a:pt x="5203" y="959"/>
                    <a:pt x="5573" y="2002"/>
                  </a:cubicBezTo>
                  <a:cubicBezTo>
                    <a:pt x="5342" y="1220"/>
                    <a:pt x="4724" y="1"/>
                    <a:pt x="3191" y="1"/>
                  </a:cubicBezTo>
                  <a:close/>
                </a:path>
              </a:pathLst>
            </a:custGeom>
            <a:solidFill>
              <a:srgbClr val="FFF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4" name="Google Shape;1274;p47"/>
          <p:cNvGrpSpPr/>
          <p:nvPr/>
        </p:nvGrpSpPr>
        <p:grpSpPr>
          <a:xfrm>
            <a:off x="3222911" y="3311325"/>
            <a:ext cx="773478" cy="773899"/>
            <a:chOff x="4993475" y="1486625"/>
            <a:chExt cx="550675" cy="550975"/>
          </a:xfrm>
        </p:grpSpPr>
        <p:sp>
          <p:nvSpPr>
            <p:cNvPr id="1275" name="Google Shape;1275;p47"/>
            <p:cNvSpPr/>
            <p:nvPr/>
          </p:nvSpPr>
          <p:spPr>
            <a:xfrm>
              <a:off x="4993475" y="1486625"/>
              <a:ext cx="550675" cy="550675"/>
            </a:xfrm>
            <a:custGeom>
              <a:avLst/>
              <a:gdLst/>
              <a:ahLst/>
              <a:cxnLst/>
              <a:rect l="l" t="t" r="r" b="b"/>
              <a:pathLst>
                <a:path w="22027" h="22027" extrusionOk="0">
                  <a:moveTo>
                    <a:pt x="11014" y="0"/>
                  </a:moveTo>
                  <a:cubicBezTo>
                    <a:pt x="4929" y="0"/>
                    <a:pt x="0" y="4930"/>
                    <a:pt x="0" y="11014"/>
                  </a:cubicBezTo>
                  <a:cubicBezTo>
                    <a:pt x="0" y="17098"/>
                    <a:pt x="4929" y="22027"/>
                    <a:pt x="11014" y="22027"/>
                  </a:cubicBezTo>
                  <a:cubicBezTo>
                    <a:pt x="17098" y="22027"/>
                    <a:pt x="22027" y="17098"/>
                    <a:pt x="22027" y="11014"/>
                  </a:cubicBezTo>
                  <a:cubicBezTo>
                    <a:pt x="22027" y="4930"/>
                    <a:pt x="17098" y="0"/>
                    <a:pt x="11014" y="0"/>
                  </a:cubicBezTo>
                  <a:close/>
                </a:path>
              </a:pathLst>
            </a:custGeom>
            <a:solidFill>
              <a:srgbClr val="FAAC07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47"/>
            <p:cNvSpPr/>
            <p:nvPr/>
          </p:nvSpPr>
          <p:spPr>
            <a:xfrm>
              <a:off x="5136950" y="1544875"/>
              <a:ext cx="284275" cy="383800"/>
            </a:xfrm>
            <a:custGeom>
              <a:avLst/>
              <a:gdLst/>
              <a:ahLst/>
              <a:cxnLst/>
              <a:rect l="l" t="t" r="r" b="b"/>
              <a:pathLst>
                <a:path w="11371" h="15352" extrusionOk="0">
                  <a:moveTo>
                    <a:pt x="6094" y="0"/>
                  </a:moveTo>
                  <a:cubicBezTo>
                    <a:pt x="3752" y="0"/>
                    <a:pt x="1949" y="1991"/>
                    <a:pt x="1310" y="4207"/>
                  </a:cubicBezTo>
                  <a:cubicBezTo>
                    <a:pt x="631" y="6612"/>
                    <a:pt x="0" y="12910"/>
                    <a:pt x="0" y="12910"/>
                  </a:cubicBezTo>
                  <a:lnTo>
                    <a:pt x="10085" y="15351"/>
                  </a:lnTo>
                  <a:cubicBezTo>
                    <a:pt x="10085" y="15351"/>
                    <a:pt x="11371" y="10220"/>
                    <a:pt x="11037" y="6850"/>
                  </a:cubicBezTo>
                  <a:cubicBezTo>
                    <a:pt x="10716" y="3493"/>
                    <a:pt x="10132" y="516"/>
                    <a:pt x="6668" y="40"/>
                  </a:cubicBezTo>
                  <a:cubicBezTo>
                    <a:pt x="6473" y="13"/>
                    <a:pt x="6282" y="0"/>
                    <a:pt x="6094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7"/>
            <p:cNvSpPr/>
            <p:nvPr/>
          </p:nvSpPr>
          <p:spPr>
            <a:xfrm>
              <a:off x="5200075" y="1555925"/>
              <a:ext cx="178000" cy="189300"/>
            </a:xfrm>
            <a:custGeom>
              <a:avLst/>
              <a:gdLst/>
              <a:ahLst/>
              <a:cxnLst/>
              <a:rect l="l" t="t" r="r" b="b"/>
              <a:pathLst>
                <a:path w="7120" h="7572" extrusionOk="0">
                  <a:moveTo>
                    <a:pt x="3423" y="1"/>
                  </a:moveTo>
                  <a:cubicBezTo>
                    <a:pt x="280" y="1"/>
                    <a:pt x="1" y="5467"/>
                    <a:pt x="59" y="5860"/>
                  </a:cubicBezTo>
                  <a:cubicBezTo>
                    <a:pt x="118" y="6253"/>
                    <a:pt x="404" y="7289"/>
                    <a:pt x="2773" y="7527"/>
                  </a:cubicBezTo>
                  <a:cubicBezTo>
                    <a:pt x="3064" y="7558"/>
                    <a:pt x="3328" y="7572"/>
                    <a:pt x="3568" y="7572"/>
                  </a:cubicBezTo>
                  <a:cubicBezTo>
                    <a:pt x="5105" y="7572"/>
                    <a:pt x="5647" y="7003"/>
                    <a:pt x="5905" y="6622"/>
                  </a:cubicBezTo>
                  <a:cubicBezTo>
                    <a:pt x="6202" y="6170"/>
                    <a:pt x="7119" y="324"/>
                    <a:pt x="3702" y="14"/>
                  </a:cubicBezTo>
                  <a:cubicBezTo>
                    <a:pt x="3607" y="5"/>
                    <a:pt x="3514" y="1"/>
                    <a:pt x="34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47"/>
            <p:cNvSpPr/>
            <p:nvPr/>
          </p:nvSpPr>
          <p:spPr>
            <a:xfrm>
              <a:off x="5090200" y="1855725"/>
              <a:ext cx="352750" cy="181875"/>
            </a:xfrm>
            <a:custGeom>
              <a:avLst/>
              <a:gdLst/>
              <a:ahLst/>
              <a:cxnLst/>
              <a:rect l="l" t="t" r="r" b="b"/>
              <a:pathLst>
                <a:path w="14110" h="7275" extrusionOk="0">
                  <a:moveTo>
                    <a:pt x="2120" y="0"/>
                  </a:moveTo>
                  <a:cubicBezTo>
                    <a:pt x="2120" y="0"/>
                    <a:pt x="1049" y="2215"/>
                    <a:pt x="1" y="4632"/>
                  </a:cubicBezTo>
                  <a:cubicBezTo>
                    <a:pt x="1930" y="6287"/>
                    <a:pt x="4430" y="7275"/>
                    <a:pt x="7156" y="7275"/>
                  </a:cubicBezTo>
                  <a:cubicBezTo>
                    <a:pt x="9800" y="7275"/>
                    <a:pt x="12205" y="6358"/>
                    <a:pt x="14110" y="4810"/>
                  </a:cubicBezTo>
                  <a:cubicBezTo>
                    <a:pt x="13872" y="3370"/>
                    <a:pt x="13407" y="1846"/>
                    <a:pt x="13193" y="1250"/>
                  </a:cubicBezTo>
                  <a:lnTo>
                    <a:pt x="2120" y="0"/>
                  </a:ln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47"/>
            <p:cNvSpPr/>
            <p:nvPr/>
          </p:nvSpPr>
          <p:spPr>
            <a:xfrm>
              <a:off x="5133975" y="1863150"/>
              <a:ext cx="285750" cy="77625"/>
            </a:xfrm>
            <a:custGeom>
              <a:avLst/>
              <a:gdLst/>
              <a:ahLst/>
              <a:cxnLst/>
              <a:rect l="l" t="t" r="r" b="b"/>
              <a:pathLst>
                <a:path w="11430" h="3105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2298" y="2608"/>
                    <a:pt x="4286" y="3025"/>
                  </a:cubicBezTo>
                  <a:cubicBezTo>
                    <a:pt x="4544" y="3079"/>
                    <a:pt x="4831" y="3104"/>
                    <a:pt x="5138" y="3104"/>
                  </a:cubicBezTo>
                  <a:cubicBezTo>
                    <a:pt x="7186" y="3104"/>
                    <a:pt x="10136" y="1995"/>
                    <a:pt x="11430" y="1084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47"/>
            <p:cNvSpPr/>
            <p:nvPr/>
          </p:nvSpPr>
          <p:spPr>
            <a:xfrm>
              <a:off x="5123250" y="1803525"/>
              <a:ext cx="303925" cy="125675"/>
            </a:xfrm>
            <a:custGeom>
              <a:avLst/>
              <a:gdLst/>
              <a:ahLst/>
              <a:cxnLst/>
              <a:rect l="l" t="t" r="r" b="b"/>
              <a:pathLst>
                <a:path w="12157" h="5027" extrusionOk="0">
                  <a:moveTo>
                    <a:pt x="5835" y="0"/>
                  </a:moveTo>
                  <a:cubicBezTo>
                    <a:pt x="4921" y="0"/>
                    <a:pt x="4171" y="202"/>
                    <a:pt x="3620" y="397"/>
                  </a:cubicBezTo>
                  <a:cubicBezTo>
                    <a:pt x="2132" y="874"/>
                    <a:pt x="0" y="2374"/>
                    <a:pt x="0" y="2374"/>
                  </a:cubicBezTo>
                  <a:cubicBezTo>
                    <a:pt x="0" y="2374"/>
                    <a:pt x="2477" y="4743"/>
                    <a:pt x="5132" y="5005"/>
                  </a:cubicBezTo>
                  <a:cubicBezTo>
                    <a:pt x="5289" y="5020"/>
                    <a:pt x="5453" y="5027"/>
                    <a:pt x="5621" y="5027"/>
                  </a:cubicBezTo>
                  <a:cubicBezTo>
                    <a:pt x="8281" y="5027"/>
                    <a:pt x="12157" y="3279"/>
                    <a:pt x="12157" y="3279"/>
                  </a:cubicBezTo>
                  <a:cubicBezTo>
                    <a:pt x="11061" y="2100"/>
                    <a:pt x="10014" y="1350"/>
                    <a:pt x="9061" y="826"/>
                  </a:cubicBezTo>
                  <a:cubicBezTo>
                    <a:pt x="7842" y="205"/>
                    <a:pt x="6755" y="0"/>
                    <a:pt x="5835" y="0"/>
                  </a:cubicBezTo>
                  <a:close/>
                </a:path>
              </a:pathLst>
            </a:custGeom>
            <a:solidFill>
              <a:srgbClr val="ACB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7"/>
            <p:cNvSpPr/>
            <p:nvPr/>
          </p:nvSpPr>
          <p:spPr>
            <a:xfrm>
              <a:off x="5249150" y="1712250"/>
              <a:ext cx="87550" cy="119700"/>
            </a:xfrm>
            <a:custGeom>
              <a:avLst/>
              <a:gdLst/>
              <a:ahLst/>
              <a:cxnLst/>
              <a:rect l="l" t="t" r="r" b="b"/>
              <a:pathLst>
                <a:path w="3502" h="4788" extrusionOk="0">
                  <a:moveTo>
                    <a:pt x="3501" y="0"/>
                  </a:moveTo>
                  <a:lnTo>
                    <a:pt x="239" y="1548"/>
                  </a:lnTo>
                  <a:lnTo>
                    <a:pt x="251" y="1691"/>
                  </a:lnTo>
                  <a:lnTo>
                    <a:pt x="120" y="4191"/>
                  </a:lnTo>
                  <a:cubicBezTo>
                    <a:pt x="1" y="4679"/>
                    <a:pt x="775" y="4775"/>
                    <a:pt x="1168" y="4787"/>
                  </a:cubicBezTo>
                  <a:cubicBezTo>
                    <a:pt x="1194" y="4787"/>
                    <a:pt x="1221" y="4787"/>
                    <a:pt x="1246" y="4787"/>
                  </a:cubicBezTo>
                  <a:cubicBezTo>
                    <a:pt x="1785" y="4787"/>
                    <a:pt x="2018" y="4667"/>
                    <a:pt x="2120" y="4406"/>
                  </a:cubicBezTo>
                  <a:lnTo>
                    <a:pt x="2572" y="3191"/>
                  </a:lnTo>
                  <a:lnTo>
                    <a:pt x="3501" y="0"/>
                  </a:ln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7"/>
            <p:cNvSpPr/>
            <p:nvPr/>
          </p:nvSpPr>
          <p:spPr>
            <a:xfrm>
              <a:off x="5194100" y="1577800"/>
              <a:ext cx="162525" cy="200400"/>
            </a:xfrm>
            <a:custGeom>
              <a:avLst/>
              <a:gdLst/>
              <a:ahLst/>
              <a:cxnLst/>
              <a:rect l="l" t="t" r="r" b="b"/>
              <a:pathLst>
                <a:path w="6501" h="8016" extrusionOk="0">
                  <a:moveTo>
                    <a:pt x="3548" y="0"/>
                  </a:moveTo>
                  <a:cubicBezTo>
                    <a:pt x="1773" y="0"/>
                    <a:pt x="868" y="1701"/>
                    <a:pt x="524" y="3259"/>
                  </a:cubicBezTo>
                  <a:cubicBezTo>
                    <a:pt x="226" y="4592"/>
                    <a:pt x="0" y="6771"/>
                    <a:pt x="1453" y="7569"/>
                  </a:cubicBezTo>
                  <a:cubicBezTo>
                    <a:pt x="2008" y="7876"/>
                    <a:pt x="2731" y="8015"/>
                    <a:pt x="3417" y="8015"/>
                  </a:cubicBezTo>
                  <a:cubicBezTo>
                    <a:pt x="3715" y="8015"/>
                    <a:pt x="4007" y="7989"/>
                    <a:pt x="4274" y="7938"/>
                  </a:cubicBezTo>
                  <a:cubicBezTo>
                    <a:pt x="5346" y="7724"/>
                    <a:pt x="5941" y="6819"/>
                    <a:pt x="6203" y="5819"/>
                  </a:cubicBezTo>
                  <a:cubicBezTo>
                    <a:pt x="6429" y="4962"/>
                    <a:pt x="6501" y="3985"/>
                    <a:pt x="6418" y="3116"/>
                  </a:cubicBezTo>
                  <a:cubicBezTo>
                    <a:pt x="6382" y="2842"/>
                    <a:pt x="6346" y="2592"/>
                    <a:pt x="6275" y="2330"/>
                  </a:cubicBezTo>
                  <a:cubicBezTo>
                    <a:pt x="5953" y="1175"/>
                    <a:pt x="5025" y="116"/>
                    <a:pt x="3762" y="9"/>
                  </a:cubicBezTo>
                  <a:cubicBezTo>
                    <a:pt x="3690" y="3"/>
                    <a:pt x="3618" y="0"/>
                    <a:pt x="3548" y="0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47"/>
            <p:cNvSpPr/>
            <p:nvPr/>
          </p:nvSpPr>
          <p:spPr>
            <a:xfrm>
              <a:off x="5283100" y="1638600"/>
              <a:ext cx="39000" cy="11875"/>
            </a:xfrm>
            <a:custGeom>
              <a:avLst/>
              <a:gdLst/>
              <a:ahLst/>
              <a:cxnLst/>
              <a:rect l="l" t="t" r="r" b="b"/>
              <a:pathLst>
                <a:path w="1560" h="475" extrusionOk="0">
                  <a:moveTo>
                    <a:pt x="726" y="1"/>
                  </a:moveTo>
                  <a:cubicBezTo>
                    <a:pt x="521" y="1"/>
                    <a:pt x="326" y="63"/>
                    <a:pt x="202" y="125"/>
                  </a:cubicBezTo>
                  <a:cubicBezTo>
                    <a:pt x="60" y="208"/>
                    <a:pt x="0" y="291"/>
                    <a:pt x="12" y="303"/>
                  </a:cubicBezTo>
                  <a:cubicBezTo>
                    <a:pt x="16" y="314"/>
                    <a:pt x="28" y="319"/>
                    <a:pt x="47" y="319"/>
                  </a:cubicBezTo>
                  <a:cubicBezTo>
                    <a:pt x="88" y="319"/>
                    <a:pt x="161" y="299"/>
                    <a:pt x="250" y="291"/>
                  </a:cubicBezTo>
                  <a:cubicBezTo>
                    <a:pt x="378" y="252"/>
                    <a:pt x="531" y="229"/>
                    <a:pt x="695" y="229"/>
                  </a:cubicBezTo>
                  <a:cubicBezTo>
                    <a:pt x="729" y="229"/>
                    <a:pt x="763" y="230"/>
                    <a:pt x="798" y="232"/>
                  </a:cubicBezTo>
                  <a:cubicBezTo>
                    <a:pt x="1012" y="244"/>
                    <a:pt x="1191" y="327"/>
                    <a:pt x="1322" y="386"/>
                  </a:cubicBezTo>
                  <a:cubicBezTo>
                    <a:pt x="1381" y="410"/>
                    <a:pt x="1429" y="446"/>
                    <a:pt x="1476" y="458"/>
                  </a:cubicBezTo>
                  <a:cubicBezTo>
                    <a:pt x="1502" y="466"/>
                    <a:pt x="1521" y="475"/>
                    <a:pt x="1534" y="475"/>
                  </a:cubicBezTo>
                  <a:cubicBezTo>
                    <a:pt x="1540" y="475"/>
                    <a:pt x="1544" y="473"/>
                    <a:pt x="1548" y="470"/>
                  </a:cubicBezTo>
                  <a:cubicBezTo>
                    <a:pt x="1560" y="458"/>
                    <a:pt x="1560" y="446"/>
                    <a:pt x="1536" y="398"/>
                  </a:cubicBezTo>
                  <a:cubicBezTo>
                    <a:pt x="1500" y="351"/>
                    <a:pt x="1453" y="303"/>
                    <a:pt x="1393" y="244"/>
                  </a:cubicBezTo>
                  <a:cubicBezTo>
                    <a:pt x="1274" y="148"/>
                    <a:pt x="1072" y="41"/>
                    <a:pt x="822" y="5"/>
                  </a:cubicBezTo>
                  <a:cubicBezTo>
                    <a:pt x="790" y="2"/>
                    <a:pt x="758" y="1"/>
                    <a:pt x="726" y="1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47"/>
            <p:cNvSpPr/>
            <p:nvPr/>
          </p:nvSpPr>
          <p:spPr>
            <a:xfrm>
              <a:off x="5214625" y="1633850"/>
              <a:ext cx="39025" cy="11500"/>
            </a:xfrm>
            <a:custGeom>
              <a:avLst/>
              <a:gdLst/>
              <a:ahLst/>
              <a:cxnLst/>
              <a:rect l="l" t="t" r="r" b="b"/>
              <a:pathLst>
                <a:path w="1561" h="460" extrusionOk="0">
                  <a:moveTo>
                    <a:pt x="715" y="0"/>
                  </a:moveTo>
                  <a:cubicBezTo>
                    <a:pt x="489" y="0"/>
                    <a:pt x="305" y="62"/>
                    <a:pt x="191" y="124"/>
                  </a:cubicBezTo>
                  <a:cubicBezTo>
                    <a:pt x="132" y="172"/>
                    <a:pt x="72" y="219"/>
                    <a:pt x="48" y="243"/>
                  </a:cubicBezTo>
                  <a:cubicBezTo>
                    <a:pt x="13" y="291"/>
                    <a:pt x="1" y="303"/>
                    <a:pt x="13" y="315"/>
                  </a:cubicBezTo>
                  <a:cubicBezTo>
                    <a:pt x="13" y="326"/>
                    <a:pt x="21" y="332"/>
                    <a:pt x="35" y="332"/>
                  </a:cubicBezTo>
                  <a:cubicBezTo>
                    <a:pt x="48" y="332"/>
                    <a:pt x="66" y="326"/>
                    <a:pt x="84" y="315"/>
                  </a:cubicBezTo>
                  <a:cubicBezTo>
                    <a:pt x="120" y="303"/>
                    <a:pt x="179" y="291"/>
                    <a:pt x="251" y="279"/>
                  </a:cubicBezTo>
                  <a:cubicBezTo>
                    <a:pt x="353" y="242"/>
                    <a:pt x="499" y="212"/>
                    <a:pt x="654" y="212"/>
                  </a:cubicBezTo>
                  <a:cubicBezTo>
                    <a:pt x="698" y="212"/>
                    <a:pt x="742" y="214"/>
                    <a:pt x="786" y="219"/>
                  </a:cubicBezTo>
                  <a:cubicBezTo>
                    <a:pt x="1001" y="231"/>
                    <a:pt x="1179" y="303"/>
                    <a:pt x="1310" y="362"/>
                  </a:cubicBezTo>
                  <a:cubicBezTo>
                    <a:pt x="1428" y="415"/>
                    <a:pt x="1516" y="459"/>
                    <a:pt x="1542" y="459"/>
                  </a:cubicBezTo>
                  <a:cubicBezTo>
                    <a:pt x="1545" y="459"/>
                    <a:pt x="1547" y="459"/>
                    <a:pt x="1548" y="457"/>
                  </a:cubicBezTo>
                  <a:cubicBezTo>
                    <a:pt x="1560" y="434"/>
                    <a:pt x="1513" y="338"/>
                    <a:pt x="1394" y="243"/>
                  </a:cubicBezTo>
                  <a:cubicBezTo>
                    <a:pt x="1275" y="136"/>
                    <a:pt x="1072" y="41"/>
                    <a:pt x="822" y="5"/>
                  </a:cubicBezTo>
                  <a:cubicBezTo>
                    <a:pt x="785" y="2"/>
                    <a:pt x="750" y="0"/>
                    <a:pt x="715" y="0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47"/>
            <p:cNvSpPr/>
            <p:nvPr/>
          </p:nvSpPr>
          <p:spPr>
            <a:xfrm>
              <a:off x="5290525" y="1661925"/>
              <a:ext cx="21450" cy="20900"/>
            </a:xfrm>
            <a:custGeom>
              <a:avLst/>
              <a:gdLst/>
              <a:ahLst/>
              <a:cxnLst/>
              <a:rect l="l" t="t" r="r" b="b"/>
              <a:pathLst>
                <a:path w="858" h="836" extrusionOk="0">
                  <a:moveTo>
                    <a:pt x="421" y="1"/>
                  </a:moveTo>
                  <a:cubicBezTo>
                    <a:pt x="214" y="1"/>
                    <a:pt x="13" y="175"/>
                    <a:pt x="13" y="406"/>
                  </a:cubicBezTo>
                  <a:cubicBezTo>
                    <a:pt x="1" y="644"/>
                    <a:pt x="179" y="835"/>
                    <a:pt x="417" y="835"/>
                  </a:cubicBezTo>
                  <a:cubicBezTo>
                    <a:pt x="425" y="835"/>
                    <a:pt x="432" y="835"/>
                    <a:pt x="440" y="835"/>
                  </a:cubicBezTo>
                  <a:cubicBezTo>
                    <a:pt x="667" y="835"/>
                    <a:pt x="846" y="660"/>
                    <a:pt x="846" y="430"/>
                  </a:cubicBezTo>
                  <a:cubicBezTo>
                    <a:pt x="858" y="192"/>
                    <a:pt x="679" y="1"/>
                    <a:pt x="441" y="1"/>
                  </a:cubicBezTo>
                  <a:cubicBezTo>
                    <a:pt x="434" y="1"/>
                    <a:pt x="428" y="1"/>
                    <a:pt x="421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47"/>
            <p:cNvSpPr/>
            <p:nvPr/>
          </p:nvSpPr>
          <p:spPr>
            <a:xfrm>
              <a:off x="5230700" y="1658975"/>
              <a:ext cx="21450" cy="20875"/>
            </a:xfrm>
            <a:custGeom>
              <a:avLst/>
              <a:gdLst/>
              <a:ahLst/>
              <a:cxnLst/>
              <a:rect l="l" t="t" r="r" b="b"/>
              <a:pathLst>
                <a:path w="858" h="835" extrusionOk="0">
                  <a:moveTo>
                    <a:pt x="441" y="0"/>
                  </a:moveTo>
                  <a:cubicBezTo>
                    <a:pt x="215" y="0"/>
                    <a:pt x="24" y="179"/>
                    <a:pt x="12" y="405"/>
                  </a:cubicBezTo>
                  <a:cubicBezTo>
                    <a:pt x="1" y="643"/>
                    <a:pt x="179" y="834"/>
                    <a:pt x="417" y="834"/>
                  </a:cubicBezTo>
                  <a:cubicBezTo>
                    <a:pt x="425" y="834"/>
                    <a:pt x="432" y="834"/>
                    <a:pt x="440" y="834"/>
                  </a:cubicBezTo>
                  <a:cubicBezTo>
                    <a:pt x="667" y="834"/>
                    <a:pt x="846" y="659"/>
                    <a:pt x="846" y="429"/>
                  </a:cubicBezTo>
                  <a:cubicBezTo>
                    <a:pt x="858" y="191"/>
                    <a:pt x="679" y="0"/>
                    <a:pt x="441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47"/>
            <p:cNvSpPr/>
            <p:nvPr/>
          </p:nvSpPr>
          <p:spPr>
            <a:xfrm>
              <a:off x="5256600" y="1672650"/>
              <a:ext cx="13725" cy="37250"/>
            </a:xfrm>
            <a:custGeom>
              <a:avLst/>
              <a:gdLst/>
              <a:ahLst/>
              <a:cxnLst/>
              <a:rect l="l" t="t" r="r" b="b"/>
              <a:pathLst>
                <a:path w="549" h="1490" extrusionOk="0">
                  <a:moveTo>
                    <a:pt x="449" y="0"/>
                  </a:moveTo>
                  <a:cubicBezTo>
                    <a:pt x="364" y="0"/>
                    <a:pt x="212" y="354"/>
                    <a:pt x="72" y="822"/>
                  </a:cubicBezTo>
                  <a:cubicBezTo>
                    <a:pt x="48" y="941"/>
                    <a:pt x="12" y="1025"/>
                    <a:pt x="0" y="1191"/>
                  </a:cubicBezTo>
                  <a:cubicBezTo>
                    <a:pt x="0" y="1263"/>
                    <a:pt x="36" y="1358"/>
                    <a:pt x="96" y="1418"/>
                  </a:cubicBezTo>
                  <a:cubicBezTo>
                    <a:pt x="155" y="1477"/>
                    <a:pt x="227" y="1489"/>
                    <a:pt x="286" y="1489"/>
                  </a:cubicBezTo>
                  <a:cubicBezTo>
                    <a:pt x="405" y="1489"/>
                    <a:pt x="465" y="1441"/>
                    <a:pt x="500" y="1418"/>
                  </a:cubicBezTo>
                  <a:cubicBezTo>
                    <a:pt x="536" y="1358"/>
                    <a:pt x="548" y="1322"/>
                    <a:pt x="548" y="1310"/>
                  </a:cubicBezTo>
                  <a:cubicBezTo>
                    <a:pt x="536" y="1299"/>
                    <a:pt x="512" y="1287"/>
                    <a:pt x="465" y="1287"/>
                  </a:cubicBezTo>
                  <a:cubicBezTo>
                    <a:pt x="417" y="1287"/>
                    <a:pt x="358" y="1287"/>
                    <a:pt x="310" y="1263"/>
                  </a:cubicBezTo>
                  <a:cubicBezTo>
                    <a:pt x="286" y="1251"/>
                    <a:pt x="274" y="1239"/>
                    <a:pt x="274" y="1239"/>
                  </a:cubicBezTo>
                  <a:lnTo>
                    <a:pt x="274" y="1191"/>
                  </a:lnTo>
                  <a:cubicBezTo>
                    <a:pt x="286" y="1132"/>
                    <a:pt x="334" y="1001"/>
                    <a:pt x="358" y="894"/>
                  </a:cubicBezTo>
                  <a:cubicBezTo>
                    <a:pt x="477" y="417"/>
                    <a:pt x="524" y="36"/>
                    <a:pt x="453" y="1"/>
                  </a:cubicBezTo>
                  <a:cubicBezTo>
                    <a:pt x="451" y="1"/>
                    <a:pt x="450" y="0"/>
                    <a:pt x="449" y="0"/>
                  </a:cubicBezTo>
                  <a:close/>
                </a:path>
              </a:pathLst>
            </a:custGeom>
            <a:solidFill>
              <a:srgbClr val="DD8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47"/>
            <p:cNvSpPr/>
            <p:nvPr/>
          </p:nvSpPr>
          <p:spPr>
            <a:xfrm>
              <a:off x="5254800" y="1710650"/>
              <a:ext cx="29500" cy="15925"/>
            </a:xfrm>
            <a:custGeom>
              <a:avLst/>
              <a:gdLst/>
              <a:ahLst/>
              <a:cxnLst/>
              <a:rect l="l" t="t" r="r" b="b"/>
              <a:pathLst>
                <a:path w="1180" h="637" extrusionOk="0">
                  <a:moveTo>
                    <a:pt x="1125" y="1"/>
                  </a:moveTo>
                  <a:cubicBezTo>
                    <a:pt x="1045" y="1"/>
                    <a:pt x="882" y="182"/>
                    <a:pt x="608" y="302"/>
                  </a:cubicBezTo>
                  <a:cubicBezTo>
                    <a:pt x="311" y="433"/>
                    <a:pt x="49" y="386"/>
                    <a:pt x="13" y="469"/>
                  </a:cubicBezTo>
                  <a:cubicBezTo>
                    <a:pt x="1" y="505"/>
                    <a:pt x="60" y="576"/>
                    <a:pt x="191" y="612"/>
                  </a:cubicBezTo>
                  <a:cubicBezTo>
                    <a:pt x="238" y="629"/>
                    <a:pt x="293" y="637"/>
                    <a:pt x="354" y="637"/>
                  </a:cubicBezTo>
                  <a:cubicBezTo>
                    <a:pt x="464" y="637"/>
                    <a:pt x="592" y="610"/>
                    <a:pt x="715" y="564"/>
                  </a:cubicBezTo>
                  <a:cubicBezTo>
                    <a:pt x="906" y="493"/>
                    <a:pt x="1037" y="338"/>
                    <a:pt x="1120" y="219"/>
                  </a:cubicBezTo>
                  <a:cubicBezTo>
                    <a:pt x="1180" y="100"/>
                    <a:pt x="1180" y="17"/>
                    <a:pt x="1144" y="5"/>
                  </a:cubicBezTo>
                  <a:cubicBezTo>
                    <a:pt x="1138" y="2"/>
                    <a:pt x="1132" y="1"/>
                    <a:pt x="1125" y="1"/>
                  </a:cubicBezTo>
                  <a:close/>
                </a:path>
              </a:pathLst>
            </a:custGeom>
            <a:solidFill>
              <a:srgbClr val="DD8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47"/>
            <p:cNvSpPr/>
            <p:nvPr/>
          </p:nvSpPr>
          <p:spPr>
            <a:xfrm>
              <a:off x="5215825" y="1573825"/>
              <a:ext cx="138725" cy="78925"/>
            </a:xfrm>
            <a:custGeom>
              <a:avLst/>
              <a:gdLst/>
              <a:ahLst/>
              <a:cxnLst/>
              <a:rect l="l" t="t" r="r" b="b"/>
              <a:pathLst>
                <a:path w="5549" h="3157" extrusionOk="0">
                  <a:moveTo>
                    <a:pt x="2726" y="1"/>
                  </a:moveTo>
                  <a:cubicBezTo>
                    <a:pt x="2710" y="1"/>
                    <a:pt x="2695" y="1"/>
                    <a:pt x="2679" y="1"/>
                  </a:cubicBezTo>
                  <a:cubicBezTo>
                    <a:pt x="715" y="13"/>
                    <a:pt x="0" y="2335"/>
                    <a:pt x="0" y="2335"/>
                  </a:cubicBezTo>
                  <a:cubicBezTo>
                    <a:pt x="1369" y="1775"/>
                    <a:pt x="2346" y="1251"/>
                    <a:pt x="2346" y="1251"/>
                  </a:cubicBezTo>
                  <a:cubicBezTo>
                    <a:pt x="2346" y="1251"/>
                    <a:pt x="3620" y="2775"/>
                    <a:pt x="5549" y="3156"/>
                  </a:cubicBezTo>
                  <a:cubicBezTo>
                    <a:pt x="5549" y="3156"/>
                    <a:pt x="5478" y="1"/>
                    <a:pt x="2726" y="1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47"/>
            <p:cNvSpPr/>
            <p:nvPr/>
          </p:nvSpPr>
          <p:spPr>
            <a:xfrm>
              <a:off x="5246175" y="1791125"/>
              <a:ext cx="79800" cy="54125"/>
            </a:xfrm>
            <a:custGeom>
              <a:avLst/>
              <a:gdLst/>
              <a:ahLst/>
              <a:cxnLst/>
              <a:rect l="l" t="t" r="r" b="b"/>
              <a:pathLst>
                <a:path w="3192" h="2165" extrusionOk="0">
                  <a:moveTo>
                    <a:pt x="298" y="0"/>
                  </a:moveTo>
                  <a:lnTo>
                    <a:pt x="1" y="1370"/>
                  </a:lnTo>
                  <a:cubicBezTo>
                    <a:pt x="1" y="1370"/>
                    <a:pt x="509" y="2164"/>
                    <a:pt x="1667" y="2164"/>
                  </a:cubicBezTo>
                  <a:cubicBezTo>
                    <a:pt x="1736" y="2164"/>
                    <a:pt x="1808" y="2162"/>
                    <a:pt x="1882" y="2155"/>
                  </a:cubicBezTo>
                  <a:cubicBezTo>
                    <a:pt x="3192" y="2060"/>
                    <a:pt x="2656" y="929"/>
                    <a:pt x="2656" y="929"/>
                  </a:cubicBezTo>
                  <a:lnTo>
                    <a:pt x="2715" y="36"/>
                  </a:lnTo>
                  <a:lnTo>
                    <a:pt x="2715" y="36"/>
                  </a:lnTo>
                  <a:cubicBezTo>
                    <a:pt x="2715" y="36"/>
                    <a:pt x="2232" y="201"/>
                    <a:pt x="1549" y="201"/>
                  </a:cubicBezTo>
                  <a:cubicBezTo>
                    <a:pt x="1176" y="201"/>
                    <a:pt x="744" y="152"/>
                    <a:pt x="2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47"/>
            <p:cNvSpPr/>
            <p:nvPr/>
          </p:nvSpPr>
          <p:spPr>
            <a:xfrm>
              <a:off x="5142900" y="1972700"/>
              <a:ext cx="6275" cy="37225"/>
            </a:xfrm>
            <a:custGeom>
              <a:avLst/>
              <a:gdLst/>
              <a:ahLst/>
              <a:cxnLst/>
              <a:rect l="l" t="t" r="r" b="b"/>
              <a:pathLst>
                <a:path w="251" h="1489" extrusionOk="0">
                  <a:moveTo>
                    <a:pt x="250" y="0"/>
                  </a:moveTo>
                  <a:lnTo>
                    <a:pt x="0" y="1369"/>
                  </a:lnTo>
                  <a:cubicBezTo>
                    <a:pt x="72" y="1405"/>
                    <a:pt x="143" y="1441"/>
                    <a:pt x="215" y="1489"/>
                  </a:cubicBezTo>
                  <a:lnTo>
                    <a:pt x="250" y="0"/>
                  </a:ln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7"/>
            <p:cNvSpPr/>
            <p:nvPr/>
          </p:nvSpPr>
          <p:spPr>
            <a:xfrm>
              <a:off x="5349175" y="1991450"/>
              <a:ext cx="4475" cy="33950"/>
            </a:xfrm>
            <a:custGeom>
              <a:avLst/>
              <a:gdLst/>
              <a:ahLst/>
              <a:cxnLst/>
              <a:rect l="l" t="t" r="r" b="b"/>
              <a:pathLst>
                <a:path w="179" h="1358" extrusionOk="0">
                  <a:moveTo>
                    <a:pt x="60" y="0"/>
                  </a:moveTo>
                  <a:lnTo>
                    <a:pt x="0" y="1358"/>
                  </a:lnTo>
                  <a:cubicBezTo>
                    <a:pt x="60" y="1346"/>
                    <a:pt x="119" y="1310"/>
                    <a:pt x="179" y="1298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3" name="Google Shape;1293;p47"/>
          <p:cNvGrpSpPr/>
          <p:nvPr/>
        </p:nvGrpSpPr>
        <p:grpSpPr>
          <a:xfrm>
            <a:off x="5147611" y="3311536"/>
            <a:ext cx="773478" cy="773478"/>
            <a:chOff x="5819475" y="1486625"/>
            <a:chExt cx="550675" cy="550675"/>
          </a:xfrm>
        </p:grpSpPr>
        <p:sp>
          <p:nvSpPr>
            <p:cNvPr id="1294" name="Google Shape;1294;p47"/>
            <p:cNvSpPr/>
            <p:nvPr/>
          </p:nvSpPr>
          <p:spPr>
            <a:xfrm>
              <a:off x="5819475" y="1486625"/>
              <a:ext cx="550675" cy="550675"/>
            </a:xfrm>
            <a:custGeom>
              <a:avLst/>
              <a:gdLst/>
              <a:ahLst/>
              <a:cxnLst/>
              <a:rect l="l" t="t" r="r" b="b"/>
              <a:pathLst>
                <a:path w="22027" h="22027" extrusionOk="0">
                  <a:moveTo>
                    <a:pt x="11013" y="0"/>
                  </a:moveTo>
                  <a:cubicBezTo>
                    <a:pt x="4929" y="0"/>
                    <a:pt x="0" y="4930"/>
                    <a:pt x="0" y="11014"/>
                  </a:cubicBezTo>
                  <a:cubicBezTo>
                    <a:pt x="0" y="17098"/>
                    <a:pt x="4929" y="22027"/>
                    <a:pt x="11013" y="22027"/>
                  </a:cubicBezTo>
                  <a:cubicBezTo>
                    <a:pt x="17097" y="22027"/>
                    <a:pt x="22027" y="17098"/>
                    <a:pt x="22027" y="11014"/>
                  </a:cubicBezTo>
                  <a:cubicBezTo>
                    <a:pt x="22027" y="4930"/>
                    <a:pt x="17097" y="0"/>
                    <a:pt x="11013" y="0"/>
                  </a:cubicBezTo>
                  <a:close/>
                </a:path>
              </a:pathLst>
            </a:custGeom>
            <a:solidFill>
              <a:srgbClr val="FAAC07">
                <a:alpha val="16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47"/>
            <p:cNvSpPr/>
            <p:nvPr/>
          </p:nvSpPr>
          <p:spPr>
            <a:xfrm>
              <a:off x="5948350" y="1886975"/>
              <a:ext cx="333400" cy="150025"/>
            </a:xfrm>
            <a:custGeom>
              <a:avLst/>
              <a:gdLst/>
              <a:ahLst/>
              <a:cxnLst/>
              <a:rect l="l" t="t" r="r" b="b"/>
              <a:pathLst>
                <a:path w="13336" h="6001" extrusionOk="0">
                  <a:moveTo>
                    <a:pt x="1786" y="0"/>
                  </a:moveTo>
                  <a:cubicBezTo>
                    <a:pt x="1786" y="0"/>
                    <a:pt x="620" y="477"/>
                    <a:pt x="429" y="1131"/>
                  </a:cubicBezTo>
                  <a:cubicBezTo>
                    <a:pt x="382" y="1286"/>
                    <a:pt x="227" y="2501"/>
                    <a:pt x="1" y="4298"/>
                  </a:cubicBezTo>
                  <a:cubicBezTo>
                    <a:pt x="1691" y="5370"/>
                    <a:pt x="3715" y="6001"/>
                    <a:pt x="5882" y="6001"/>
                  </a:cubicBezTo>
                  <a:cubicBezTo>
                    <a:pt x="8752" y="6001"/>
                    <a:pt x="11371" y="4894"/>
                    <a:pt x="13336" y="3084"/>
                  </a:cubicBezTo>
                  <a:cubicBezTo>
                    <a:pt x="13216" y="2191"/>
                    <a:pt x="13109" y="1608"/>
                    <a:pt x="13026" y="1489"/>
                  </a:cubicBezTo>
                  <a:cubicBezTo>
                    <a:pt x="12395" y="774"/>
                    <a:pt x="10645" y="0"/>
                    <a:pt x="10645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7"/>
            <p:cNvSpPr/>
            <p:nvPr/>
          </p:nvSpPr>
          <p:spPr>
            <a:xfrm>
              <a:off x="6040625" y="1865250"/>
              <a:ext cx="119075" cy="172050"/>
            </a:xfrm>
            <a:custGeom>
              <a:avLst/>
              <a:gdLst/>
              <a:ahLst/>
              <a:cxnLst/>
              <a:rect l="l" t="t" r="r" b="b"/>
              <a:pathLst>
                <a:path w="4763" h="6882" extrusionOk="0">
                  <a:moveTo>
                    <a:pt x="560" y="0"/>
                  </a:moveTo>
                  <a:lnTo>
                    <a:pt x="0" y="2774"/>
                  </a:lnTo>
                  <a:lnTo>
                    <a:pt x="774" y="6787"/>
                  </a:lnTo>
                  <a:cubicBezTo>
                    <a:pt x="1239" y="6846"/>
                    <a:pt x="1691" y="6882"/>
                    <a:pt x="2167" y="6882"/>
                  </a:cubicBezTo>
                  <a:cubicBezTo>
                    <a:pt x="2513" y="6882"/>
                    <a:pt x="2858" y="6870"/>
                    <a:pt x="3203" y="6834"/>
                  </a:cubicBezTo>
                  <a:lnTo>
                    <a:pt x="4763" y="95"/>
                  </a:lnTo>
                  <a:lnTo>
                    <a:pt x="560" y="0"/>
                  </a:lnTo>
                  <a:close/>
                </a:path>
              </a:pathLst>
            </a:custGeom>
            <a:solidFill>
              <a:srgbClr val="ACB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7"/>
            <p:cNvSpPr/>
            <p:nvPr/>
          </p:nvSpPr>
          <p:spPr>
            <a:xfrm>
              <a:off x="6072475" y="1777125"/>
              <a:ext cx="90500" cy="123100"/>
            </a:xfrm>
            <a:custGeom>
              <a:avLst/>
              <a:gdLst/>
              <a:ahLst/>
              <a:cxnLst/>
              <a:rect l="l" t="t" r="r" b="b"/>
              <a:pathLst>
                <a:path w="3620" h="4924" extrusionOk="0">
                  <a:moveTo>
                    <a:pt x="3620" y="1"/>
                  </a:moveTo>
                  <a:lnTo>
                    <a:pt x="84" y="1596"/>
                  </a:lnTo>
                  <a:lnTo>
                    <a:pt x="60" y="1739"/>
                  </a:lnTo>
                  <a:lnTo>
                    <a:pt x="0" y="4585"/>
                  </a:lnTo>
                  <a:cubicBezTo>
                    <a:pt x="358" y="4799"/>
                    <a:pt x="1120" y="4871"/>
                    <a:pt x="1524" y="4918"/>
                  </a:cubicBezTo>
                  <a:cubicBezTo>
                    <a:pt x="1550" y="4922"/>
                    <a:pt x="1576" y="4923"/>
                    <a:pt x="1602" y="4923"/>
                  </a:cubicBezTo>
                  <a:cubicBezTo>
                    <a:pt x="2011" y="4923"/>
                    <a:pt x="2370" y="4501"/>
                    <a:pt x="2370" y="4501"/>
                  </a:cubicBezTo>
                  <a:lnTo>
                    <a:pt x="3620" y="1"/>
                  </a:ln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7"/>
            <p:cNvSpPr/>
            <p:nvPr/>
          </p:nvSpPr>
          <p:spPr>
            <a:xfrm>
              <a:off x="6010550" y="1674450"/>
              <a:ext cx="17900" cy="164625"/>
            </a:xfrm>
            <a:custGeom>
              <a:avLst/>
              <a:gdLst/>
              <a:ahLst/>
              <a:cxnLst/>
              <a:rect l="l" t="t" r="r" b="b"/>
              <a:pathLst>
                <a:path w="716" h="6585" extrusionOk="0">
                  <a:moveTo>
                    <a:pt x="1" y="0"/>
                  </a:moveTo>
                  <a:lnTo>
                    <a:pt x="1" y="6227"/>
                  </a:lnTo>
                  <a:cubicBezTo>
                    <a:pt x="1" y="6418"/>
                    <a:pt x="144" y="6584"/>
                    <a:pt x="358" y="6584"/>
                  </a:cubicBezTo>
                  <a:cubicBezTo>
                    <a:pt x="549" y="6584"/>
                    <a:pt x="715" y="6418"/>
                    <a:pt x="715" y="6227"/>
                  </a:cubicBezTo>
                  <a:lnTo>
                    <a:pt x="715" y="0"/>
                  </a:ln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7"/>
            <p:cNvSpPr/>
            <p:nvPr/>
          </p:nvSpPr>
          <p:spPr>
            <a:xfrm>
              <a:off x="6007575" y="1614875"/>
              <a:ext cx="216750" cy="230275"/>
            </a:xfrm>
            <a:custGeom>
              <a:avLst/>
              <a:gdLst/>
              <a:ahLst/>
              <a:cxnLst/>
              <a:rect l="l" t="t" r="r" b="b"/>
              <a:pathLst>
                <a:path w="8670" h="9211" extrusionOk="0">
                  <a:moveTo>
                    <a:pt x="3592" y="1"/>
                  </a:moveTo>
                  <a:cubicBezTo>
                    <a:pt x="3211" y="1"/>
                    <a:pt x="2837" y="26"/>
                    <a:pt x="2489" y="61"/>
                  </a:cubicBezTo>
                  <a:cubicBezTo>
                    <a:pt x="382" y="288"/>
                    <a:pt x="572" y="3145"/>
                    <a:pt x="549" y="4800"/>
                  </a:cubicBezTo>
                  <a:cubicBezTo>
                    <a:pt x="513" y="6455"/>
                    <a:pt x="1" y="8932"/>
                    <a:pt x="3204" y="9194"/>
                  </a:cubicBezTo>
                  <a:cubicBezTo>
                    <a:pt x="3351" y="9205"/>
                    <a:pt x="3492" y="9210"/>
                    <a:pt x="3629" y="9210"/>
                  </a:cubicBezTo>
                  <a:cubicBezTo>
                    <a:pt x="6470" y="9210"/>
                    <a:pt x="7002" y="6836"/>
                    <a:pt x="7002" y="6836"/>
                  </a:cubicBezTo>
                  <a:cubicBezTo>
                    <a:pt x="7323" y="6765"/>
                    <a:pt x="8395" y="6729"/>
                    <a:pt x="8550" y="5276"/>
                  </a:cubicBezTo>
                  <a:cubicBezTo>
                    <a:pt x="8670" y="4212"/>
                    <a:pt x="8072" y="4064"/>
                    <a:pt x="7729" y="4064"/>
                  </a:cubicBezTo>
                  <a:cubicBezTo>
                    <a:pt x="7596" y="4064"/>
                    <a:pt x="7502" y="4086"/>
                    <a:pt x="7502" y="4086"/>
                  </a:cubicBezTo>
                  <a:cubicBezTo>
                    <a:pt x="7651" y="663"/>
                    <a:pt x="5530" y="1"/>
                    <a:pt x="3592" y="1"/>
                  </a:cubicBez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7"/>
            <p:cNvSpPr/>
            <p:nvPr/>
          </p:nvSpPr>
          <p:spPr>
            <a:xfrm>
              <a:off x="6110275" y="1722075"/>
              <a:ext cx="21450" cy="20900"/>
            </a:xfrm>
            <a:custGeom>
              <a:avLst/>
              <a:gdLst/>
              <a:ahLst/>
              <a:cxnLst/>
              <a:rect l="l" t="t" r="r" b="b"/>
              <a:pathLst>
                <a:path w="858" h="836" extrusionOk="0">
                  <a:moveTo>
                    <a:pt x="417" y="0"/>
                  </a:moveTo>
                  <a:cubicBezTo>
                    <a:pt x="179" y="0"/>
                    <a:pt x="1" y="203"/>
                    <a:pt x="12" y="441"/>
                  </a:cubicBezTo>
                  <a:cubicBezTo>
                    <a:pt x="12" y="665"/>
                    <a:pt x="181" y="836"/>
                    <a:pt x="399" y="836"/>
                  </a:cubicBezTo>
                  <a:cubicBezTo>
                    <a:pt x="413" y="836"/>
                    <a:pt x="427" y="835"/>
                    <a:pt x="441" y="834"/>
                  </a:cubicBezTo>
                  <a:cubicBezTo>
                    <a:pt x="679" y="834"/>
                    <a:pt x="858" y="643"/>
                    <a:pt x="846" y="405"/>
                  </a:cubicBezTo>
                  <a:cubicBezTo>
                    <a:pt x="846" y="179"/>
                    <a:pt x="655" y="0"/>
                    <a:pt x="417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47"/>
            <p:cNvSpPr/>
            <p:nvPr/>
          </p:nvSpPr>
          <p:spPr>
            <a:xfrm>
              <a:off x="6054325" y="1722075"/>
              <a:ext cx="21750" cy="20900"/>
            </a:xfrm>
            <a:custGeom>
              <a:avLst/>
              <a:gdLst/>
              <a:ahLst/>
              <a:cxnLst/>
              <a:rect l="l" t="t" r="r" b="b"/>
              <a:pathLst>
                <a:path w="870" h="836" extrusionOk="0">
                  <a:moveTo>
                    <a:pt x="417" y="0"/>
                  </a:moveTo>
                  <a:cubicBezTo>
                    <a:pt x="179" y="0"/>
                    <a:pt x="0" y="203"/>
                    <a:pt x="12" y="441"/>
                  </a:cubicBezTo>
                  <a:cubicBezTo>
                    <a:pt x="12" y="665"/>
                    <a:pt x="191" y="836"/>
                    <a:pt x="410" y="836"/>
                  </a:cubicBezTo>
                  <a:cubicBezTo>
                    <a:pt x="424" y="836"/>
                    <a:pt x="438" y="835"/>
                    <a:pt x="453" y="834"/>
                  </a:cubicBezTo>
                  <a:cubicBezTo>
                    <a:pt x="691" y="834"/>
                    <a:pt x="869" y="643"/>
                    <a:pt x="845" y="405"/>
                  </a:cubicBezTo>
                  <a:cubicBezTo>
                    <a:pt x="845" y="179"/>
                    <a:pt x="655" y="0"/>
                    <a:pt x="417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47"/>
            <p:cNvSpPr/>
            <p:nvPr/>
          </p:nvSpPr>
          <p:spPr>
            <a:xfrm>
              <a:off x="6073675" y="1722950"/>
              <a:ext cx="11325" cy="47975"/>
            </a:xfrm>
            <a:custGeom>
              <a:avLst/>
              <a:gdLst/>
              <a:ahLst/>
              <a:cxnLst/>
              <a:rect l="l" t="t" r="r" b="b"/>
              <a:pathLst>
                <a:path w="453" h="1919" extrusionOk="0">
                  <a:moveTo>
                    <a:pt x="345" y="1"/>
                  </a:moveTo>
                  <a:cubicBezTo>
                    <a:pt x="250" y="1"/>
                    <a:pt x="167" y="430"/>
                    <a:pt x="71" y="965"/>
                  </a:cubicBezTo>
                  <a:cubicBezTo>
                    <a:pt x="60" y="1096"/>
                    <a:pt x="36" y="1215"/>
                    <a:pt x="12" y="1358"/>
                  </a:cubicBezTo>
                  <a:cubicBezTo>
                    <a:pt x="0" y="1489"/>
                    <a:pt x="12" y="1620"/>
                    <a:pt x="60" y="1727"/>
                  </a:cubicBezTo>
                  <a:cubicBezTo>
                    <a:pt x="119" y="1834"/>
                    <a:pt x="191" y="1894"/>
                    <a:pt x="274" y="1906"/>
                  </a:cubicBezTo>
                  <a:cubicBezTo>
                    <a:pt x="288" y="1915"/>
                    <a:pt x="303" y="1919"/>
                    <a:pt x="317" y="1919"/>
                  </a:cubicBezTo>
                  <a:cubicBezTo>
                    <a:pt x="339" y="1919"/>
                    <a:pt x="357" y="1909"/>
                    <a:pt x="357" y="1894"/>
                  </a:cubicBezTo>
                  <a:cubicBezTo>
                    <a:pt x="357" y="1846"/>
                    <a:pt x="274" y="1799"/>
                    <a:pt x="250" y="1668"/>
                  </a:cubicBezTo>
                  <a:cubicBezTo>
                    <a:pt x="238" y="1608"/>
                    <a:pt x="250" y="1513"/>
                    <a:pt x="286" y="1418"/>
                  </a:cubicBezTo>
                  <a:cubicBezTo>
                    <a:pt x="310" y="1311"/>
                    <a:pt x="345" y="1156"/>
                    <a:pt x="357" y="1025"/>
                  </a:cubicBezTo>
                  <a:cubicBezTo>
                    <a:pt x="452" y="477"/>
                    <a:pt x="417" y="13"/>
                    <a:pt x="345" y="1"/>
                  </a:cubicBezTo>
                  <a:close/>
                </a:path>
              </a:pathLst>
            </a:custGeom>
            <a:solidFill>
              <a:srgbClr val="F69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7"/>
            <p:cNvSpPr/>
            <p:nvPr/>
          </p:nvSpPr>
          <p:spPr>
            <a:xfrm>
              <a:off x="6046875" y="1691950"/>
              <a:ext cx="35750" cy="12475"/>
            </a:xfrm>
            <a:custGeom>
              <a:avLst/>
              <a:gdLst/>
              <a:ahLst/>
              <a:cxnLst/>
              <a:rect l="l" t="t" r="r" b="b"/>
              <a:pathLst>
                <a:path w="1430" h="499" extrusionOk="0">
                  <a:moveTo>
                    <a:pt x="594" y="0"/>
                  </a:moveTo>
                  <a:cubicBezTo>
                    <a:pt x="442" y="0"/>
                    <a:pt x="310" y="31"/>
                    <a:pt x="215" y="74"/>
                  </a:cubicBezTo>
                  <a:cubicBezTo>
                    <a:pt x="60" y="134"/>
                    <a:pt x="0" y="217"/>
                    <a:pt x="12" y="241"/>
                  </a:cubicBezTo>
                  <a:cubicBezTo>
                    <a:pt x="30" y="267"/>
                    <a:pt x="79" y="272"/>
                    <a:pt x="153" y="272"/>
                  </a:cubicBezTo>
                  <a:cubicBezTo>
                    <a:pt x="209" y="272"/>
                    <a:pt x="280" y="269"/>
                    <a:pt x="360" y="269"/>
                  </a:cubicBezTo>
                  <a:cubicBezTo>
                    <a:pt x="465" y="269"/>
                    <a:pt x="586" y="275"/>
                    <a:pt x="715" y="300"/>
                  </a:cubicBezTo>
                  <a:cubicBezTo>
                    <a:pt x="1031" y="353"/>
                    <a:pt x="1263" y="499"/>
                    <a:pt x="1370" y="499"/>
                  </a:cubicBezTo>
                  <a:cubicBezTo>
                    <a:pt x="1384" y="499"/>
                    <a:pt x="1396" y="496"/>
                    <a:pt x="1405" y="491"/>
                  </a:cubicBezTo>
                  <a:cubicBezTo>
                    <a:pt x="1429" y="467"/>
                    <a:pt x="1405" y="372"/>
                    <a:pt x="1298" y="277"/>
                  </a:cubicBezTo>
                  <a:cubicBezTo>
                    <a:pt x="1191" y="169"/>
                    <a:pt x="1013" y="62"/>
                    <a:pt x="774" y="15"/>
                  </a:cubicBezTo>
                  <a:cubicBezTo>
                    <a:pt x="712" y="5"/>
                    <a:pt x="652" y="0"/>
                    <a:pt x="594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7"/>
            <p:cNvSpPr/>
            <p:nvPr/>
          </p:nvSpPr>
          <p:spPr>
            <a:xfrm>
              <a:off x="6104625" y="1692875"/>
              <a:ext cx="33350" cy="15025"/>
            </a:xfrm>
            <a:custGeom>
              <a:avLst/>
              <a:gdLst/>
              <a:ahLst/>
              <a:cxnLst/>
              <a:rect l="l" t="t" r="r" b="b"/>
              <a:pathLst>
                <a:path w="1334" h="601" extrusionOk="0">
                  <a:moveTo>
                    <a:pt x="477" y="1"/>
                  </a:moveTo>
                  <a:cubicBezTo>
                    <a:pt x="364" y="1"/>
                    <a:pt x="264" y="17"/>
                    <a:pt x="191" y="37"/>
                  </a:cubicBezTo>
                  <a:cubicBezTo>
                    <a:pt x="72" y="97"/>
                    <a:pt x="0" y="180"/>
                    <a:pt x="12" y="204"/>
                  </a:cubicBezTo>
                  <a:cubicBezTo>
                    <a:pt x="48" y="275"/>
                    <a:pt x="357" y="216"/>
                    <a:pt x="679" y="323"/>
                  </a:cubicBezTo>
                  <a:cubicBezTo>
                    <a:pt x="998" y="411"/>
                    <a:pt x="1216" y="601"/>
                    <a:pt x="1294" y="601"/>
                  </a:cubicBezTo>
                  <a:cubicBezTo>
                    <a:pt x="1300" y="601"/>
                    <a:pt x="1305" y="599"/>
                    <a:pt x="1310" y="597"/>
                  </a:cubicBezTo>
                  <a:cubicBezTo>
                    <a:pt x="1334" y="573"/>
                    <a:pt x="1322" y="478"/>
                    <a:pt x="1239" y="359"/>
                  </a:cubicBezTo>
                  <a:cubicBezTo>
                    <a:pt x="1143" y="240"/>
                    <a:pt x="977" y="97"/>
                    <a:pt x="762" y="37"/>
                  </a:cubicBezTo>
                  <a:cubicBezTo>
                    <a:pt x="663" y="11"/>
                    <a:pt x="565" y="1"/>
                    <a:pt x="477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7"/>
            <p:cNvSpPr/>
            <p:nvPr/>
          </p:nvSpPr>
          <p:spPr>
            <a:xfrm>
              <a:off x="6059675" y="1881075"/>
              <a:ext cx="85150" cy="36500"/>
            </a:xfrm>
            <a:custGeom>
              <a:avLst/>
              <a:gdLst/>
              <a:ahLst/>
              <a:cxnLst/>
              <a:rect l="l" t="t" r="r" b="b"/>
              <a:pathLst>
                <a:path w="3406" h="1460" extrusionOk="0">
                  <a:moveTo>
                    <a:pt x="1252" y="0"/>
                  </a:moveTo>
                  <a:cubicBezTo>
                    <a:pt x="836" y="0"/>
                    <a:pt x="418" y="19"/>
                    <a:pt x="0" y="58"/>
                  </a:cubicBezTo>
                  <a:cubicBezTo>
                    <a:pt x="120" y="629"/>
                    <a:pt x="429" y="1284"/>
                    <a:pt x="1215" y="1427"/>
                  </a:cubicBezTo>
                  <a:cubicBezTo>
                    <a:pt x="1327" y="1449"/>
                    <a:pt x="1436" y="1460"/>
                    <a:pt x="1541" y="1460"/>
                  </a:cubicBezTo>
                  <a:cubicBezTo>
                    <a:pt x="2493" y="1460"/>
                    <a:pt x="3138" y="605"/>
                    <a:pt x="3406" y="165"/>
                  </a:cubicBezTo>
                  <a:cubicBezTo>
                    <a:pt x="2714" y="58"/>
                    <a:pt x="1987" y="0"/>
                    <a:pt x="1252" y="0"/>
                  </a:cubicBez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7"/>
            <p:cNvSpPr/>
            <p:nvPr/>
          </p:nvSpPr>
          <p:spPr>
            <a:xfrm>
              <a:off x="5938525" y="1664625"/>
              <a:ext cx="320900" cy="17875"/>
            </a:xfrm>
            <a:custGeom>
              <a:avLst/>
              <a:gdLst/>
              <a:ahLst/>
              <a:cxnLst/>
              <a:rect l="l" t="t" r="r" b="b"/>
              <a:pathLst>
                <a:path w="12836" h="715" extrusionOk="0">
                  <a:moveTo>
                    <a:pt x="358" y="0"/>
                  </a:moveTo>
                  <a:cubicBezTo>
                    <a:pt x="167" y="0"/>
                    <a:pt x="1" y="155"/>
                    <a:pt x="1" y="357"/>
                  </a:cubicBezTo>
                  <a:cubicBezTo>
                    <a:pt x="1" y="548"/>
                    <a:pt x="167" y="715"/>
                    <a:pt x="358" y="715"/>
                  </a:cubicBezTo>
                  <a:lnTo>
                    <a:pt x="12478" y="715"/>
                  </a:lnTo>
                  <a:cubicBezTo>
                    <a:pt x="12669" y="715"/>
                    <a:pt x="12836" y="548"/>
                    <a:pt x="12836" y="357"/>
                  </a:cubicBezTo>
                  <a:cubicBezTo>
                    <a:pt x="12836" y="155"/>
                    <a:pt x="12669" y="0"/>
                    <a:pt x="12478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7"/>
            <p:cNvSpPr/>
            <p:nvPr/>
          </p:nvSpPr>
          <p:spPr>
            <a:xfrm>
              <a:off x="6182300" y="1674450"/>
              <a:ext cx="17900" cy="164625"/>
            </a:xfrm>
            <a:custGeom>
              <a:avLst/>
              <a:gdLst/>
              <a:ahLst/>
              <a:cxnLst/>
              <a:rect l="l" t="t" r="r" b="b"/>
              <a:pathLst>
                <a:path w="716" h="6585" extrusionOk="0">
                  <a:moveTo>
                    <a:pt x="1" y="0"/>
                  </a:moveTo>
                  <a:lnTo>
                    <a:pt x="1" y="6227"/>
                  </a:lnTo>
                  <a:cubicBezTo>
                    <a:pt x="1" y="6418"/>
                    <a:pt x="168" y="6584"/>
                    <a:pt x="358" y="6584"/>
                  </a:cubicBezTo>
                  <a:cubicBezTo>
                    <a:pt x="549" y="6584"/>
                    <a:pt x="715" y="6418"/>
                    <a:pt x="715" y="6227"/>
                  </a:cubicBezTo>
                  <a:lnTo>
                    <a:pt x="715" y="0"/>
                  </a:ln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7"/>
            <p:cNvSpPr/>
            <p:nvPr/>
          </p:nvSpPr>
          <p:spPr>
            <a:xfrm>
              <a:off x="6012650" y="1675925"/>
              <a:ext cx="180100" cy="173625"/>
            </a:xfrm>
            <a:custGeom>
              <a:avLst/>
              <a:gdLst/>
              <a:ahLst/>
              <a:cxnLst/>
              <a:rect l="l" t="t" r="r" b="b"/>
              <a:pathLst>
                <a:path w="7204" h="6945" extrusionOk="0">
                  <a:moveTo>
                    <a:pt x="298" y="1"/>
                  </a:moveTo>
                  <a:cubicBezTo>
                    <a:pt x="298" y="1"/>
                    <a:pt x="0" y="4870"/>
                    <a:pt x="179" y="5561"/>
                  </a:cubicBezTo>
                  <a:cubicBezTo>
                    <a:pt x="327" y="6125"/>
                    <a:pt x="1875" y="6945"/>
                    <a:pt x="3420" y="6945"/>
                  </a:cubicBezTo>
                  <a:cubicBezTo>
                    <a:pt x="3732" y="6945"/>
                    <a:pt x="4045" y="6911"/>
                    <a:pt x="4346" y="6835"/>
                  </a:cubicBezTo>
                  <a:cubicBezTo>
                    <a:pt x="6132" y="6394"/>
                    <a:pt x="6668" y="5525"/>
                    <a:pt x="6942" y="4620"/>
                  </a:cubicBezTo>
                  <a:cubicBezTo>
                    <a:pt x="7204" y="3715"/>
                    <a:pt x="6977" y="120"/>
                    <a:pt x="6977" y="120"/>
                  </a:cubicBezTo>
                  <a:lnTo>
                    <a:pt x="6561" y="120"/>
                  </a:lnTo>
                  <a:lnTo>
                    <a:pt x="6561" y="108"/>
                  </a:lnTo>
                  <a:lnTo>
                    <a:pt x="5977" y="4204"/>
                  </a:lnTo>
                  <a:cubicBezTo>
                    <a:pt x="5977" y="4204"/>
                    <a:pt x="4891" y="3959"/>
                    <a:pt x="3528" y="3959"/>
                  </a:cubicBezTo>
                  <a:cubicBezTo>
                    <a:pt x="2765" y="3959"/>
                    <a:pt x="1914" y="4036"/>
                    <a:pt x="1119" y="4275"/>
                  </a:cubicBezTo>
                  <a:lnTo>
                    <a:pt x="524" y="1"/>
                  </a:ln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7"/>
            <p:cNvSpPr/>
            <p:nvPr/>
          </p:nvSpPr>
          <p:spPr>
            <a:xfrm>
              <a:off x="6073675" y="1778550"/>
              <a:ext cx="39000" cy="19025"/>
            </a:xfrm>
            <a:custGeom>
              <a:avLst/>
              <a:gdLst/>
              <a:ahLst/>
              <a:cxnLst/>
              <a:rect l="l" t="t" r="r" b="b"/>
              <a:pathLst>
                <a:path w="1560" h="761" extrusionOk="0">
                  <a:moveTo>
                    <a:pt x="1522" y="0"/>
                  </a:moveTo>
                  <a:cubicBezTo>
                    <a:pt x="1437" y="0"/>
                    <a:pt x="1204" y="273"/>
                    <a:pt x="822" y="396"/>
                  </a:cubicBezTo>
                  <a:cubicBezTo>
                    <a:pt x="417" y="563"/>
                    <a:pt x="48" y="515"/>
                    <a:pt x="12" y="587"/>
                  </a:cubicBezTo>
                  <a:cubicBezTo>
                    <a:pt x="0" y="634"/>
                    <a:pt x="95" y="694"/>
                    <a:pt x="250" y="742"/>
                  </a:cubicBezTo>
                  <a:cubicBezTo>
                    <a:pt x="308" y="754"/>
                    <a:pt x="374" y="761"/>
                    <a:pt x="446" y="761"/>
                  </a:cubicBezTo>
                  <a:cubicBezTo>
                    <a:pt x="583" y="761"/>
                    <a:pt x="741" y="737"/>
                    <a:pt x="905" y="682"/>
                  </a:cubicBezTo>
                  <a:cubicBezTo>
                    <a:pt x="1167" y="575"/>
                    <a:pt x="1357" y="408"/>
                    <a:pt x="1441" y="277"/>
                  </a:cubicBezTo>
                  <a:cubicBezTo>
                    <a:pt x="1548" y="146"/>
                    <a:pt x="1560" y="27"/>
                    <a:pt x="1536" y="3"/>
                  </a:cubicBezTo>
                  <a:cubicBezTo>
                    <a:pt x="1532" y="1"/>
                    <a:pt x="1527" y="0"/>
                    <a:pt x="1522" y="0"/>
                  </a:cubicBezTo>
                  <a:close/>
                </a:path>
              </a:pathLst>
            </a:custGeom>
            <a:solidFill>
              <a:srgbClr val="F69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47"/>
            <p:cNvSpPr/>
            <p:nvPr/>
          </p:nvSpPr>
          <p:spPr>
            <a:xfrm>
              <a:off x="6010550" y="1583075"/>
              <a:ext cx="189950" cy="87825"/>
            </a:xfrm>
            <a:custGeom>
              <a:avLst/>
              <a:gdLst/>
              <a:ahLst/>
              <a:cxnLst/>
              <a:rect l="l" t="t" r="r" b="b"/>
              <a:pathLst>
                <a:path w="7598" h="3513" extrusionOk="0">
                  <a:moveTo>
                    <a:pt x="1870" y="0"/>
                  </a:moveTo>
                  <a:cubicBezTo>
                    <a:pt x="846" y="0"/>
                    <a:pt x="1" y="833"/>
                    <a:pt x="1" y="1869"/>
                  </a:cubicBezTo>
                  <a:lnTo>
                    <a:pt x="1" y="3512"/>
                  </a:lnTo>
                  <a:lnTo>
                    <a:pt x="7597" y="3512"/>
                  </a:lnTo>
                  <a:lnTo>
                    <a:pt x="7597" y="1869"/>
                  </a:lnTo>
                  <a:cubicBezTo>
                    <a:pt x="7597" y="845"/>
                    <a:pt x="6764" y="0"/>
                    <a:pt x="5728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47"/>
            <p:cNvSpPr/>
            <p:nvPr/>
          </p:nvSpPr>
          <p:spPr>
            <a:xfrm>
              <a:off x="6054625" y="1857500"/>
              <a:ext cx="105075" cy="86475"/>
            </a:xfrm>
            <a:custGeom>
              <a:avLst/>
              <a:gdLst/>
              <a:ahLst/>
              <a:cxnLst/>
              <a:rect l="l" t="t" r="r" b="b"/>
              <a:pathLst>
                <a:path w="4203" h="3459" extrusionOk="0">
                  <a:moveTo>
                    <a:pt x="3441" y="1"/>
                  </a:moveTo>
                  <a:lnTo>
                    <a:pt x="1726" y="1584"/>
                  </a:lnTo>
                  <a:lnTo>
                    <a:pt x="750" y="24"/>
                  </a:lnTo>
                  <a:lnTo>
                    <a:pt x="0" y="322"/>
                  </a:lnTo>
                  <a:cubicBezTo>
                    <a:pt x="0" y="322"/>
                    <a:pt x="322" y="3191"/>
                    <a:pt x="512" y="3441"/>
                  </a:cubicBezTo>
                  <a:cubicBezTo>
                    <a:pt x="521" y="3453"/>
                    <a:pt x="534" y="3459"/>
                    <a:pt x="551" y="3459"/>
                  </a:cubicBezTo>
                  <a:cubicBezTo>
                    <a:pt x="786" y="3459"/>
                    <a:pt x="1750" y="2370"/>
                    <a:pt x="1750" y="2370"/>
                  </a:cubicBezTo>
                  <a:cubicBezTo>
                    <a:pt x="1750" y="2370"/>
                    <a:pt x="2730" y="3418"/>
                    <a:pt x="3011" y="3418"/>
                  </a:cubicBezTo>
                  <a:cubicBezTo>
                    <a:pt x="3016" y="3418"/>
                    <a:pt x="3020" y="3418"/>
                    <a:pt x="3024" y="3418"/>
                  </a:cubicBezTo>
                  <a:cubicBezTo>
                    <a:pt x="3274" y="3370"/>
                    <a:pt x="4203" y="405"/>
                    <a:pt x="4203" y="405"/>
                  </a:cubicBezTo>
                  <a:lnTo>
                    <a:pt x="3441" y="1"/>
                  </a:lnTo>
                  <a:close/>
                </a:path>
              </a:pathLst>
            </a:custGeom>
            <a:solidFill>
              <a:srgbClr val="FFF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47"/>
            <p:cNvSpPr/>
            <p:nvPr/>
          </p:nvSpPr>
          <p:spPr>
            <a:xfrm>
              <a:off x="5992700" y="1865550"/>
              <a:ext cx="76825" cy="171175"/>
            </a:xfrm>
            <a:custGeom>
              <a:avLst/>
              <a:gdLst/>
              <a:ahLst/>
              <a:cxnLst/>
              <a:rect l="l" t="t" r="r" b="b"/>
              <a:pathLst>
                <a:path w="3073" h="6847" extrusionOk="0">
                  <a:moveTo>
                    <a:pt x="2477" y="0"/>
                  </a:moveTo>
                  <a:lnTo>
                    <a:pt x="1" y="869"/>
                  </a:lnTo>
                  <a:lnTo>
                    <a:pt x="1810" y="6644"/>
                  </a:lnTo>
                  <a:cubicBezTo>
                    <a:pt x="2227" y="6739"/>
                    <a:pt x="2644" y="6798"/>
                    <a:pt x="3072" y="6846"/>
                  </a:cubicBezTo>
                  <a:cubicBezTo>
                    <a:pt x="2644" y="2798"/>
                    <a:pt x="2477" y="0"/>
                    <a:pt x="2477" y="0"/>
                  </a:cubicBezTo>
                  <a:close/>
                </a:path>
              </a:pathLst>
            </a:custGeom>
            <a:solidFill>
              <a:srgbClr val="5D7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7"/>
            <p:cNvSpPr/>
            <p:nvPr/>
          </p:nvSpPr>
          <p:spPr>
            <a:xfrm>
              <a:off x="6119800" y="1867625"/>
              <a:ext cx="94375" cy="168500"/>
            </a:xfrm>
            <a:custGeom>
              <a:avLst/>
              <a:gdLst/>
              <a:ahLst/>
              <a:cxnLst/>
              <a:rect l="l" t="t" r="r" b="b"/>
              <a:pathLst>
                <a:path w="3775" h="6740" extrusionOk="0">
                  <a:moveTo>
                    <a:pt x="1596" y="0"/>
                  </a:moveTo>
                  <a:lnTo>
                    <a:pt x="1" y="6739"/>
                  </a:lnTo>
                  <a:cubicBezTo>
                    <a:pt x="465" y="6692"/>
                    <a:pt x="905" y="6644"/>
                    <a:pt x="1358" y="6537"/>
                  </a:cubicBezTo>
                  <a:lnTo>
                    <a:pt x="3775" y="786"/>
                  </a:lnTo>
                  <a:lnTo>
                    <a:pt x="1596" y="0"/>
                  </a:lnTo>
                  <a:close/>
                </a:path>
              </a:pathLst>
            </a:custGeom>
            <a:solidFill>
              <a:srgbClr val="5D7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7"/>
            <p:cNvSpPr/>
            <p:nvPr/>
          </p:nvSpPr>
          <p:spPr>
            <a:xfrm>
              <a:off x="6212375" y="1961075"/>
              <a:ext cx="20550" cy="49750"/>
            </a:xfrm>
            <a:custGeom>
              <a:avLst/>
              <a:gdLst/>
              <a:ahLst/>
              <a:cxnLst/>
              <a:rect l="l" t="t" r="r" b="b"/>
              <a:pathLst>
                <a:path w="822" h="1990" extrusionOk="0">
                  <a:moveTo>
                    <a:pt x="822" y="1"/>
                  </a:moveTo>
                  <a:lnTo>
                    <a:pt x="822" y="1"/>
                  </a:lnTo>
                  <a:cubicBezTo>
                    <a:pt x="822" y="1"/>
                    <a:pt x="381" y="1085"/>
                    <a:pt x="0" y="1989"/>
                  </a:cubicBezTo>
                  <a:cubicBezTo>
                    <a:pt x="96" y="1942"/>
                    <a:pt x="167" y="1918"/>
                    <a:pt x="262" y="1870"/>
                  </a:cubicBezTo>
                  <a:lnTo>
                    <a:pt x="822" y="1"/>
                  </a:ln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315" name="Google Shape;1315;p47"/>
          <p:cNvCxnSpPr/>
          <p:nvPr/>
        </p:nvCxnSpPr>
        <p:spPr>
          <a:xfrm>
            <a:off x="2908911" y="2050875"/>
            <a:ext cx="3669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316" name="Google Shape;1316;p47"/>
          <p:cNvCxnSpPr/>
          <p:nvPr/>
        </p:nvCxnSpPr>
        <p:spPr>
          <a:xfrm>
            <a:off x="5868189" y="2050875"/>
            <a:ext cx="3669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317" name="Google Shape;1317;p47"/>
          <p:cNvCxnSpPr/>
          <p:nvPr/>
        </p:nvCxnSpPr>
        <p:spPr>
          <a:xfrm>
            <a:off x="2908911" y="3698275"/>
            <a:ext cx="3669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oval" w="med" len="med"/>
            <a:tailEnd type="oval" w="med" len="med"/>
          </a:ln>
        </p:spPr>
      </p:cxnSp>
      <p:cxnSp>
        <p:nvCxnSpPr>
          <p:cNvPr id="1318" name="Google Shape;1318;p47"/>
          <p:cNvCxnSpPr/>
          <p:nvPr/>
        </p:nvCxnSpPr>
        <p:spPr>
          <a:xfrm>
            <a:off x="5868189" y="3698275"/>
            <a:ext cx="3669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oval" w="med" len="med"/>
            <a:tailEnd type="oval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" name="Google Shape;1774;p64"/>
          <p:cNvSpPr txBox="1">
            <a:spLocks noGrp="1"/>
          </p:cNvSpPr>
          <p:nvPr>
            <p:ph type="title"/>
          </p:nvPr>
        </p:nvSpPr>
        <p:spPr>
          <a:xfrm>
            <a:off x="713400" y="381209"/>
            <a:ext cx="7717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RESOURCE</a:t>
            </a:r>
            <a:r>
              <a:rPr lang="hr-HR" dirty="0"/>
              <a:t>:   </a:t>
            </a:r>
            <a:r>
              <a:rPr lang="hr-HR" dirty="0" err="1"/>
              <a:t>Think</a:t>
            </a:r>
            <a:r>
              <a:rPr lang="hr-HR" dirty="0"/>
              <a:t> 3, OUP</a:t>
            </a:r>
            <a:endParaRPr dirty="0"/>
          </a:p>
        </p:txBody>
      </p:sp>
      <p:grpSp>
        <p:nvGrpSpPr>
          <p:cNvPr id="1775" name="Google Shape;1775;p64"/>
          <p:cNvGrpSpPr/>
          <p:nvPr/>
        </p:nvGrpSpPr>
        <p:grpSpPr>
          <a:xfrm>
            <a:off x="4709121" y="1284101"/>
            <a:ext cx="725558" cy="2309988"/>
            <a:chOff x="491125" y="1113275"/>
            <a:chExt cx="471050" cy="1499700"/>
          </a:xfrm>
        </p:grpSpPr>
        <p:sp>
          <p:nvSpPr>
            <p:cNvPr id="1776" name="Google Shape;1776;p64"/>
            <p:cNvSpPr/>
            <p:nvPr/>
          </p:nvSpPr>
          <p:spPr>
            <a:xfrm>
              <a:off x="797400" y="1493525"/>
              <a:ext cx="164775" cy="320850"/>
            </a:xfrm>
            <a:custGeom>
              <a:avLst/>
              <a:gdLst/>
              <a:ahLst/>
              <a:cxnLst/>
              <a:rect l="l" t="t" r="r" b="b"/>
              <a:pathLst>
                <a:path w="6591" h="12834" extrusionOk="0">
                  <a:moveTo>
                    <a:pt x="345" y="1"/>
                  </a:moveTo>
                  <a:cubicBezTo>
                    <a:pt x="199" y="1"/>
                    <a:pt x="107" y="111"/>
                    <a:pt x="84" y="355"/>
                  </a:cubicBezTo>
                  <a:cubicBezTo>
                    <a:pt x="25" y="1022"/>
                    <a:pt x="1" y="1189"/>
                    <a:pt x="668" y="2522"/>
                  </a:cubicBezTo>
                  <a:cubicBezTo>
                    <a:pt x="1346" y="3844"/>
                    <a:pt x="4859" y="7761"/>
                    <a:pt x="4763" y="8154"/>
                  </a:cubicBezTo>
                  <a:cubicBezTo>
                    <a:pt x="4656" y="8535"/>
                    <a:pt x="775" y="11619"/>
                    <a:pt x="775" y="11619"/>
                  </a:cubicBezTo>
                  <a:lnTo>
                    <a:pt x="965" y="12833"/>
                  </a:lnTo>
                  <a:cubicBezTo>
                    <a:pt x="1870" y="12476"/>
                    <a:pt x="6478" y="9380"/>
                    <a:pt x="6537" y="8523"/>
                  </a:cubicBezTo>
                  <a:cubicBezTo>
                    <a:pt x="6591" y="7736"/>
                    <a:pt x="1568" y="1"/>
                    <a:pt x="345" y="1"/>
                  </a:cubicBezTo>
                  <a:close/>
                </a:path>
              </a:pathLst>
            </a:custGeom>
            <a:solidFill>
              <a:srgbClr val="FABE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64"/>
            <p:cNvSpPr/>
            <p:nvPr/>
          </p:nvSpPr>
          <p:spPr>
            <a:xfrm>
              <a:off x="803675" y="1473000"/>
              <a:ext cx="131575" cy="199975"/>
            </a:xfrm>
            <a:custGeom>
              <a:avLst/>
              <a:gdLst/>
              <a:ahLst/>
              <a:cxnLst/>
              <a:rect l="l" t="t" r="r" b="b"/>
              <a:pathLst>
                <a:path w="5263" h="7999" extrusionOk="0">
                  <a:moveTo>
                    <a:pt x="474" y="1"/>
                  </a:moveTo>
                  <a:cubicBezTo>
                    <a:pt x="448" y="1"/>
                    <a:pt x="425" y="4"/>
                    <a:pt x="405" y="10"/>
                  </a:cubicBezTo>
                  <a:cubicBezTo>
                    <a:pt x="0" y="1900"/>
                    <a:pt x="1294" y="6546"/>
                    <a:pt x="1310" y="6546"/>
                  </a:cubicBezTo>
                  <a:cubicBezTo>
                    <a:pt x="1310" y="6546"/>
                    <a:pt x="1310" y="6546"/>
                    <a:pt x="1310" y="6546"/>
                  </a:cubicBezTo>
                  <a:lnTo>
                    <a:pt x="3226" y="7999"/>
                  </a:lnTo>
                  <a:cubicBezTo>
                    <a:pt x="4596" y="7189"/>
                    <a:pt x="5262" y="5165"/>
                    <a:pt x="5262" y="5165"/>
                  </a:cubicBezTo>
                  <a:cubicBezTo>
                    <a:pt x="2922" y="1336"/>
                    <a:pt x="1025" y="1"/>
                    <a:pt x="474" y="1"/>
                  </a:cubicBezTo>
                  <a:close/>
                </a:path>
              </a:pathLst>
            </a:custGeom>
            <a:solidFill>
              <a:srgbClr val="06B5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64"/>
            <p:cNvSpPr/>
            <p:nvPr/>
          </p:nvSpPr>
          <p:spPr>
            <a:xfrm>
              <a:off x="491125" y="1485800"/>
              <a:ext cx="166400" cy="321125"/>
            </a:xfrm>
            <a:custGeom>
              <a:avLst/>
              <a:gdLst/>
              <a:ahLst/>
              <a:cxnLst/>
              <a:rect l="l" t="t" r="r" b="b"/>
              <a:pathLst>
                <a:path w="6656" h="12845" extrusionOk="0">
                  <a:moveTo>
                    <a:pt x="5620" y="1"/>
                  </a:moveTo>
                  <a:cubicBezTo>
                    <a:pt x="4440" y="1"/>
                    <a:pt x="0" y="8228"/>
                    <a:pt x="107" y="8999"/>
                  </a:cubicBezTo>
                  <a:cubicBezTo>
                    <a:pt x="238" y="9856"/>
                    <a:pt x="5060" y="12547"/>
                    <a:pt x="6001" y="12844"/>
                  </a:cubicBezTo>
                  <a:lnTo>
                    <a:pt x="6656" y="11821"/>
                  </a:lnTo>
                  <a:cubicBezTo>
                    <a:pt x="6656" y="11821"/>
                    <a:pt x="2417" y="8749"/>
                    <a:pt x="2274" y="8380"/>
                  </a:cubicBezTo>
                  <a:cubicBezTo>
                    <a:pt x="2132" y="8011"/>
                    <a:pt x="4918" y="3927"/>
                    <a:pt x="5477" y="2546"/>
                  </a:cubicBezTo>
                  <a:cubicBezTo>
                    <a:pt x="6049" y="1153"/>
                    <a:pt x="6001" y="986"/>
                    <a:pt x="5882" y="331"/>
                  </a:cubicBezTo>
                  <a:cubicBezTo>
                    <a:pt x="5843" y="104"/>
                    <a:pt x="5751" y="1"/>
                    <a:pt x="5620" y="1"/>
                  </a:cubicBezTo>
                  <a:close/>
                </a:path>
              </a:pathLst>
            </a:custGeom>
            <a:solidFill>
              <a:srgbClr val="FABE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64"/>
            <p:cNvSpPr/>
            <p:nvPr/>
          </p:nvSpPr>
          <p:spPr>
            <a:xfrm>
              <a:off x="792950" y="1252675"/>
              <a:ext cx="52100" cy="52700"/>
            </a:xfrm>
            <a:custGeom>
              <a:avLst/>
              <a:gdLst/>
              <a:ahLst/>
              <a:cxnLst/>
              <a:rect l="l" t="t" r="r" b="b"/>
              <a:pathLst>
                <a:path w="2084" h="2108" extrusionOk="0">
                  <a:moveTo>
                    <a:pt x="1036" y="0"/>
                  </a:moveTo>
                  <a:cubicBezTo>
                    <a:pt x="453" y="0"/>
                    <a:pt x="0" y="476"/>
                    <a:pt x="0" y="1060"/>
                  </a:cubicBezTo>
                  <a:cubicBezTo>
                    <a:pt x="0" y="1631"/>
                    <a:pt x="453" y="2107"/>
                    <a:pt x="1036" y="2107"/>
                  </a:cubicBezTo>
                  <a:cubicBezTo>
                    <a:pt x="1620" y="2107"/>
                    <a:pt x="2084" y="1631"/>
                    <a:pt x="2084" y="1060"/>
                  </a:cubicBezTo>
                  <a:cubicBezTo>
                    <a:pt x="2084" y="476"/>
                    <a:pt x="1620" y="0"/>
                    <a:pt x="1036" y="0"/>
                  </a:cubicBezTo>
                  <a:close/>
                </a:path>
              </a:pathLst>
            </a:custGeom>
            <a:solidFill>
              <a:srgbClr val="FABE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64"/>
            <p:cNvSpPr/>
            <p:nvPr/>
          </p:nvSpPr>
          <p:spPr>
            <a:xfrm>
              <a:off x="803650" y="1264425"/>
              <a:ext cx="29100" cy="35550"/>
            </a:xfrm>
            <a:custGeom>
              <a:avLst/>
              <a:gdLst/>
              <a:ahLst/>
              <a:cxnLst/>
              <a:rect l="l" t="t" r="r" b="b"/>
              <a:pathLst>
                <a:path w="1164" h="1422" extrusionOk="0">
                  <a:moveTo>
                    <a:pt x="216" y="740"/>
                  </a:moveTo>
                  <a:cubicBezTo>
                    <a:pt x="366" y="740"/>
                    <a:pt x="551" y="816"/>
                    <a:pt x="572" y="983"/>
                  </a:cubicBezTo>
                  <a:cubicBezTo>
                    <a:pt x="572" y="1173"/>
                    <a:pt x="393" y="1260"/>
                    <a:pt x="228" y="1260"/>
                  </a:cubicBezTo>
                  <a:cubicBezTo>
                    <a:pt x="207" y="1260"/>
                    <a:pt x="187" y="1259"/>
                    <a:pt x="168" y="1256"/>
                  </a:cubicBezTo>
                  <a:cubicBezTo>
                    <a:pt x="132" y="1090"/>
                    <a:pt x="132" y="911"/>
                    <a:pt x="156" y="745"/>
                  </a:cubicBezTo>
                  <a:cubicBezTo>
                    <a:pt x="175" y="742"/>
                    <a:pt x="195" y="740"/>
                    <a:pt x="216" y="740"/>
                  </a:cubicBezTo>
                  <a:close/>
                  <a:moveTo>
                    <a:pt x="856" y="0"/>
                  </a:moveTo>
                  <a:cubicBezTo>
                    <a:pt x="627" y="0"/>
                    <a:pt x="405" y="66"/>
                    <a:pt x="251" y="256"/>
                  </a:cubicBezTo>
                  <a:cubicBezTo>
                    <a:pt x="156" y="375"/>
                    <a:pt x="96" y="506"/>
                    <a:pt x="60" y="661"/>
                  </a:cubicBezTo>
                  <a:cubicBezTo>
                    <a:pt x="49" y="673"/>
                    <a:pt x="49" y="697"/>
                    <a:pt x="49" y="721"/>
                  </a:cubicBezTo>
                  <a:cubicBezTo>
                    <a:pt x="1" y="923"/>
                    <a:pt x="13" y="1149"/>
                    <a:pt x="60" y="1376"/>
                  </a:cubicBezTo>
                  <a:cubicBezTo>
                    <a:pt x="67" y="1407"/>
                    <a:pt x="93" y="1422"/>
                    <a:pt x="120" y="1422"/>
                  </a:cubicBezTo>
                  <a:cubicBezTo>
                    <a:pt x="144" y="1422"/>
                    <a:pt x="168" y="1410"/>
                    <a:pt x="179" y="1387"/>
                  </a:cubicBezTo>
                  <a:cubicBezTo>
                    <a:pt x="202" y="1391"/>
                    <a:pt x="226" y="1393"/>
                    <a:pt x="250" y="1393"/>
                  </a:cubicBezTo>
                  <a:cubicBezTo>
                    <a:pt x="478" y="1393"/>
                    <a:pt x="748" y="1241"/>
                    <a:pt x="715" y="983"/>
                  </a:cubicBezTo>
                  <a:cubicBezTo>
                    <a:pt x="694" y="766"/>
                    <a:pt x="495" y="609"/>
                    <a:pt x="280" y="609"/>
                  </a:cubicBezTo>
                  <a:cubicBezTo>
                    <a:pt x="258" y="609"/>
                    <a:pt x="237" y="610"/>
                    <a:pt x="215" y="614"/>
                  </a:cubicBezTo>
                  <a:cubicBezTo>
                    <a:pt x="239" y="530"/>
                    <a:pt x="287" y="435"/>
                    <a:pt x="358" y="364"/>
                  </a:cubicBezTo>
                  <a:cubicBezTo>
                    <a:pt x="505" y="199"/>
                    <a:pt x="680" y="132"/>
                    <a:pt x="872" y="132"/>
                  </a:cubicBezTo>
                  <a:cubicBezTo>
                    <a:pt x="929" y="132"/>
                    <a:pt x="988" y="138"/>
                    <a:pt x="1049" y="149"/>
                  </a:cubicBezTo>
                  <a:cubicBezTo>
                    <a:pt x="1052" y="150"/>
                    <a:pt x="1055" y="150"/>
                    <a:pt x="1058" y="150"/>
                  </a:cubicBezTo>
                  <a:cubicBezTo>
                    <a:pt x="1124" y="150"/>
                    <a:pt x="1164" y="30"/>
                    <a:pt x="1072" y="18"/>
                  </a:cubicBezTo>
                  <a:cubicBezTo>
                    <a:pt x="1001" y="7"/>
                    <a:pt x="928" y="0"/>
                    <a:pt x="856" y="0"/>
                  </a:cubicBezTo>
                  <a:close/>
                </a:path>
              </a:pathLst>
            </a:custGeom>
            <a:solidFill>
              <a:srgbClr val="E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64"/>
            <p:cNvSpPr/>
            <p:nvPr/>
          </p:nvSpPr>
          <p:spPr>
            <a:xfrm>
              <a:off x="649775" y="1125825"/>
              <a:ext cx="166125" cy="440000"/>
            </a:xfrm>
            <a:custGeom>
              <a:avLst/>
              <a:gdLst/>
              <a:ahLst/>
              <a:cxnLst/>
              <a:rect l="l" t="t" r="r" b="b"/>
              <a:pathLst>
                <a:path w="6645" h="17600" extrusionOk="0">
                  <a:moveTo>
                    <a:pt x="4121" y="1"/>
                  </a:moveTo>
                  <a:cubicBezTo>
                    <a:pt x="2645" y="1"/>
                    <a:pt x="1035" y="966"/>
                    <a:pt x="977" y="1990"/>
                  </a:cubicBezTo>
                  <a:cubicBezTo>
                    <a:pt x="619" y="8551"/>
                    <a:pt x="2382" y="10718"/>
                    <a:pt x="2382" y="10718"/>
                  </a:cubicBezTo>
                  <a:lnTo>
                    <a:pt x="2382" y="12837"/>
                  </a:lnTo>
                  <a:lnTo>
                    <a:pt x="0" y="13873"/>
                  </a:lnTo>
                  <a:lnTo>
                    <a:pt x="2870" y="17599"/>
                  </a:lnTo>
                  <a:lnTo>
                    <a:pt x="6561" y="13909"/>
                  </a:lnTo>
                  <a:lnTo>
                    <a:pt x="4191" y="12825"/>
                  </a:lnTo>
                  <a:lnTo>
                    <a:pt x="4179" y="12825"/>
                  </a:lnTo>
                  <a:lnTo>
                    <a:pt x="4132" y="10682"/>
                  </a:lnTo>
                  <a:cubicBezTo>
                    <a:pt x="6168" y="10622"/>
                    <a:pt x="6644" y="6860"/>
                    <a:pt x="6561" y="2633"/>
                  </a:cubicBezTo>
                  <a:cubicBezTo>
                    <a:pt x="6528" y="694"/>
                    <a:pt x="5372" y="1"/>
                    <a:pt x="4121" y="1"/>
                  </a:cubicBezTo>
                  <a:close/>
                </a:path>
              </a:pathLst>
            </a:custGeom>
            <a:solidFill>
              <a:srgbClr val="FABE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64"/>
            <p:cNvSpPr/>
            <p:nvPr/>
          </p:nvSpPr>
          <p:spPr>
            <a:xfrm>
              <a:off x="724450" y="1313550"/>
              <a:ext cx="52150" cy="17350"/>
            </a:xfrm>
            <a:custGeom>
              <a:avLst/>
              <a:gdLst/>
              <a:ahLst/>
              <a:cxnLst/>
              <a:rect l="l" t="t" r="r" b="b"/>
              <a:pathLst>
                <a:path w="2086" h="694" extrusionOk="0">
                  <a:moveTo>
                    <a:pt x="84" y="0"/>
                  </a:moveTo>
                  <a:cubicBezTo>
                    <a:pt x="41" y="0"/>
                    <a:pt x="0" y="54"/>
                    <a:pt x="26" y="113"/>
                  </a:cubicBezTo>
                  <a:cubicBezTo>
                    <a:pt x="300" y="517"/>
                    <a:pt x="735" y="693"/>
                    <a:pt x="1181" y="693"/>
                  </a:cubicBezTo>
                  <a:cubicBezTo>
                    <a:pt x="1472" y="693"/>
                    <a:pt x="1767" y="618"/>
                    <a:pt x="2026" y="482"/>
                  </a:cubicBezTo>
                  <a:cubicBezTo>
                    <a:pt x="2086" y="442"/>
                    <a:pt x="2062" y="352"/>
                    <a:pt x="2011" y="352"/>
                  </a:cubicBezTo>
                  <a:cubicBezTo>
                    <a:pt x="2001" y="352"/>
                    <a:pt x="1990" y="355"/>
                    <a:pt x="1978" y="363"/>
                  </a:cubicBezTo>
                  <a:cubicBezTo>
                    <a:pt x="1732" y="489"/>
                    <a:pt x="1451" y="561"/>
                    <a:pt x="1175" y="561"/>
                  </a:cubicBezTo>
                  <a:cubicBezTo>
                    <a:pt x="771" y="561"/>
                    <a:pt x="381" y="405"/>
                    <a:pt x="133" y="30"/>
                  </a:cubicBezTo>
                  <a:cubicBezTo>
                    <a:pt x="119" y="9"/>
                    <a:pt x="101" y="0"/>
                    <a:pt x="84" y="0"/>
                  </a:cubicBezTo>
                  <a:close/>
                </a:path>
              </a:pathLst>
            </a:custGeom>
            <a:solidFill>
              <a:srgbClr val="A73D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64"/>
            <p:cNvSpPr/>
            <p:nvPr/>
          </p:nvSpPr>
          <p:spPr>
            <a:xfrm>
              <a:off x="710575" y="1255825"/>
              <a:ext cx="38425" cy="20375"/>
            </a:xfrm>
            <a:custGeom>
              <a:avLst/>
              <a:gdLst/>
              <a:ahLst/>
              <a:cxnLst/>
              <a:rect l="l" t="t" r="r" b="b"/>
              <a:pathLst>
                <a:path w="1537" h="815" extrusionOk="0">
                  <a:moveTo>
                    <a:pt x="1455" y="1"/>
                  </a:moveTo>
                  <a:cubicBezTo>
                    <a:pt x="1435" y="1"/>
                    <a:pt x="1414" y="12"/>
                    <a:pt x="1402" y="41"/>
                  </a:cubicBezTo>
                  <a:cubicBezTo>
                    <a:pt x="1283" y="350"/>
                    <a:pt x="1176" y="612"/>
                    <a:pt x="819" y="672"/>
                  </a:cubicBezTo>
                  <a:cubicBezTo>
                    <a:pt x="793" y="677"/>
                    <a:pt x="768" y="679"/>
                    <a:pt x="744" y="679"/>
                  </a:cubicBezTo>
                  <a:cubicBezTo>
                    <a:pt x="462" y="679"/>
                    <a:pt x="262" y="376"/>
                    <a:pt x="152" y="124"/>
                  </a:cubicBezTo>
                  <a:cubicBezTo>
                    <a:pt x="144" y="105"/>
                    <a:pt x="125" y="97"/>
                    <a:pt x="103" y="97"/>
                  </a:cubicBezTo>
                  <a:cubicBezTo>
                    <a:pt x="57" y="97"/>
                    <a:pt x="0" y="135"/>
                    <a:pt x="33" y="184"/>
                  </a:cubicBezTo>
                  <a:cubicBezTo>
                    <a:pt x="162" y="476"/>
                    <a:pt x="394" y="815"/>
                    <a:pt x="741" y="815"/>
                  </a:cubicBezTo>
                  <a:cubicBezTo>
                    <a:pt x="747" y="815"/>
                    <a:pt x="753" y="815"/>
                    <a:pt x="759" y="815"/>
                  </a:cubicBezTo>
                  <a:cubicBezTo>
                    <a:pt x="1224" y="791"/>
                    <a:pt x="1366" y="469"/>
                    <a:pt x="1521" y="100"/>
                  </a:cubicBezTo>
                  <a:cubicBezTo>
                    <a:pt x="1537" y="45"/>
                    <a:pt x="1496" y="1"/>
                    <a:pt x="1455" y="1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64"/>
            <p:cNvSpPr/>
            <p:nvPr/>
          </p:nvSpPr>
          <p:spPr>
            <a:xfrm>
              <a:off x="771975" y="1253400"/>
              <a:ext cx="31350" cy="17850"/>
            </a:xfrm>
            <a:custGeom>
              <a:avLst/>
              <a:gdLst/>
              <a:ahLst/>
              <a:cxnLst/>
              <a:rect l="l" t="t" r="r" b="b"/>
              <a:pathLst>
                <a:path w="1254" h="714" extrusionOk="0">
                  <a:moveTo>
                    <a:pt x="1174" y="0"/>
                  </a:moveTo>
                  <a:cubicBezTo>
                    <a:pt x="1146" y="0"/>
                    <a:pt x="1116" y="14"/>
                    <a:pt x="1101" y="43"/>
                  </a:cubicBezTo>
                  <a:cubicBezTo>
                    <a:pt x="1042" y="269"/>
                    <a:pt x="923" y="459"/>
                    <a:pt x="696" y="554"/>
                  </a:cubicBezTo>
                  <a:cubicBezTo>
                    <a:pt x="663" y="569"/>
                    <a:pt x="630" y="575"/>
                    <a:pt x="597" y="575"/>
                  </a:cubicBezTo>
                  <a:cubicBezTo>
                    <a:pt x="409" y="575"/>
                    <a:pt x="237" y="365"/>
                    <a:pt x="125" y="233"/>
                  </a:cubicBezTo>
                  <a:cubicBezTo>
                    <a:pt x="118" y="226"/>
                    <a:pt x="110" y="223"/>
                    <a:pt x="100" y="223"/>
                  </a:cubicBezTo>
                  <a:cubicBezTo>
                    <a:pt x="58" y="223"/>
                    <a:pt x="1" y="280"/>
                    <a:pt x="30" y="328"/>
                  </a:cubicBezTo>
                  <a:cubicBezTo>
                    <a:pt x="195" y="516"/>
                    <a:pt x="370" y="713"/>
                    <a:pt x="622" y="713"/>
                  </a:cubicBezTo>
                  <a:cubicBezTo>
                    <a:pt x="643" y="713"/>
                    <a:pt x="663" y="712"/>
                    <a:pt x="684" y="709"/>
                  </a:cubicBezTo>
                  <a:cubicBezTo>
                    <a:pt x="994" y="685"/>
                    <a:pt x="1161" y="340"/>
                    <a:pt x="1232" y="78"/>
                  </a:cubicBezTo>
                  <a:cubicBezTo>
                    <a:pt x="1253" y="29"/>
                    <a:pt x="1216" y="0"/>
                    <a:pt x="1174" y="0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64"/>
            <p:cNvSpPr/>
            <p:nvPr/>
          </p:nvSpPr>
          <p:spPr>
            <a:xfrm>
              <a:off x="762275" y="1244550"/>
              <a:ext cx="35750" cy="57700"/>
            </a:xfrm>
            <a:custGeom>
              <a:avLst/>
              <a:gdLst/>
              <a:ahLst/>
              <a:cxnLst/>
              <a:rect l="l" t="t" r="r" b="b"/>
              <a:pathLst>
                <a:path w="1430" h="2308" extrusionOk="0">
                  <a:moveTo>
                    <a:pt x="182" y="0"/>
                  </a:moveTo>
                  <a:cubicBezTo>
                    <a:pt x="157" y="0"/>
                    <a:pt x="130" y="16"/>
                    <a:pt x="120" y="51"/>
                  </a:cubicBezTo>
                  <a:cubicBezTo>
                    <a:pt x="37" y="587"/>
                    <a:pt x="1" y="1159"/>
                    <a:pt x="275" y="1647"/>
                  </a:cubicBezTo>
                  <a:cubicBezTo>
                    <a:pt x="287" y="1682"/>
                    <a:pt x="334" y="1682"/>
                    <a:pt x="346" y="1682"/>
                  </a:cubicBezTo>
                  <a:cubicBezTo>
                    <a:pt x="471" y="1611"/>
                    <a:pt x="575" y="1553"/>
                    <a:pt x="714" y="1553"/>
                  </a:cubicBezTo>
                  <a:cubicBezTo>
                    <a:pt x="761" y="1553"/>
                    <a:pt x="813" y="1560"/>
                    <a:pt x="870" y="1575"/>
                  </a:cubicBezTo>
                  <a:cubicBezTo>
                    <a:pt x="1192" y="1682"/>
                    <a:pt x="894" y="1932"/>
                    <a:pt x="811" y="2004"/>
                  </a:cubicBezTo>
                  <a:cubicBezTo>
                    <a:pt x="668" y="2099"/>
                    <a:pt x="489" y="2159"/>
                    <a:pt x="346" y="2182"/>
                  </a:cubicBezTo>
                  <a:cubicBezTo>
                    <a:pt x="283" y="2193"/>
                    <a:pt x="313" y="2307"/>
                    <a:pt x="371" y="2307"/>
                  </a:cubicBezTo>
                  <a:cubicBezTo>
                    <a:pt x="378" y="2307"/>
                    <a:pt x="386" y="2305"/>
                    <a:pt x="394" y="2302"/>
                  </a:cubicBezTo>
                  <a:cubicBezTo>
                    <a:pt x="703" y="2230"/>
                    <a:pt x="1430" y="1921"/>
                    <a:pt x="1013" y="1504"/>
                  </a:cubicBezTo>
                  <a:cubicBezTo>
                    <a:pt x="942" y="1420"/>
                    <a:pt x="822" y="1409"/>
                    <a:pt x="715" y="1409"/>
                  </a:cubicBezTo>
                  <a:cubicBezTo>
                    <a:pt x="711" y="1408"/>
                    <a:pt x="707" y="1408"/>
                    <a:pt x="702" y="1408"/>
                  </a:cubicBezTo>
                  <a:cubicBezTo>
                    <a:pt x="612" y="1408"/>
                    <a:pt x="489" y="1484"/>
                    <a:pt x="398" y="1484"/>
                  </a:cubicBezTo>
                  <a:cubicBezTo>
                    <a:pt x="356" y="1484"/>
                    <a:pt x="320" y="1468"/>
                    <a:pt x="299" y="1420"/>
                  </a:cubicBezTo>
                  <a:cubicBezTo>
                    <a:pt x="120" y="1028"/>
                    <a:pt x="180" y="504"/>
                    <a:pt x="239" y="87"/>
                  </a:cubicBezTo>
                  <a:cubicBezTo>
                    <a:pt x="253" y="32"/>
                    <a:pt x="218" y="0"/>
                    <a:pt x="182" y="0"/>
                  </a:cubicBezTo>
                  <a:close/>
                </a:path>
              </a:pathLst>
            </a:custGeom>
            <a:solidFill>
              <a:srgbClr val="E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64"/>
            <p:cNvSpPr/>
            <p:nvPr/>
          </p:nvSpPr>
          <p:spPr>
            <a:xfrm>
              <a:off x="636375" y="1113275"/>
              <a:ext cx="216725" cy="148350"/>
            </a:xfrm>
            <a:custGeom>
              <a:avLst/>
              <a:gdLst/>
              <a:ahLst/>
              <a:cxnLst/>
              <a:rect l="l" t="t" r="r" b="b"/>
              <a:pathLst>
                <a:path w="8669" h="5934" extrusionOk="0">
                  <a:moveTo>
                    <a:pt x="5461" y="1"/>
                  </a:moveTo>
                  <a:cubicBezTo>
                    <a:pt x="3612" y="1"/>
                    <a:pt x="1534" y="222"/>
                    <a:pt x="1013" y="706"/>
                  </a:cubicBezTo>
                  <a:cubicBezTo>
                    <a:pt x="1" y="1635"/>
                    <a:pt x="1203" y="5659"/>
                    <a:pt x="1203" y="5659"/>
                  </a:cubicBezTo>
                  <a:lnTo>
                    <a:pt x="1548" y="5933"/>
                  </a:lnTo>
                  <a:lnTo>
                    <a:pt x="2060" y="2326"/>
                  </a:lnTo>
                  <a:cubicBezTo>
                    <a:pt x="2060" y="2326"/>
                    <a:pt x="2659" y="2645"/>
                    <a:pt x="3155" y="2645"/>
                  </a:cubicBezTo>
                  <a:cubicBezTo>
                    <a:pt x="3257" y="2645"/>
                    <a:pt x="3354" y="2632"/>
                    <a:pt x="3441" y="2600"/>
                  </a:cubicBezTo>
                  <a:cubicBezTo>
                    <a:pt x="3965" y="2385"/>
                    <a:pt x="3275" y="1433"/>
                    <a:pt x="3275" y="1433"/>
                  </a:cubicBezTo>
                  <a:lnTo>
                    <a:pt x="3275" y="1433"/>
                  </a:lnTo>
                  <a:cubicBezTo>
                    <a:pt x="3275" y="1433"/>
                    <a:pt x="7061" y="2552"/>
                    <a:pt x="7871" y="2552"/>
                  </a:cubicBezTo>
                  <a:cubicBezTo>
                    <a:pt x="8668" y="2540"/>
                    <a:pt x="7585" y="1492"/>
                    <a:pt x="7585" y="1492"/>
                  </a:cubicBezTo>
                  <a:cubicBezTo>
                    <a:pt x="7585" y="1492"/>
                    <a:pt x="8609" y="1171"/>
                    <a:pt x="8597" y="504"/>
                  </a:cubicBezTo>
                  <a:cubicBezTo>
                    <a:pt x="8586" y="178"/>
                    <a:pt x="7115" y="1"/>
                    <a:pt x="5461" y="1"/>
                  </a:cubicBezTo>
                  <a:close/>
                </a:path>
              </a:pathLst>
            </a:custGeom>
            <a:solidFill>
              <a:srgbClr val="D14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64"/>
            <p:cNvSpPr/>
            <p:nvPr/>
          </p:nvSpPr>
          <p:spPr>
            <a:xfrm>
              <a:off x="678425" y="1120175"/>
              <a:ext cx="151950" cy="14650"/>
            </a:xfrm>
            <a:custGeom>
              <a:avLst/>
              <a:gdLst/>
              <a:ahLst/>
              <a:cxnLst/>
              <a:rect l="l" t="t" r="r" b="b"/>
              <a:pathLst>
                <a:path w="6078" h="586" extrusionOk="0">
                  <a:moveTo>
                    <a:pt x="3402" y="1"/>
                  </a:moveTo>
                  <a:cubicBezTo>
                    <a:pt x="2278" y="1"/>
                    <a:pt x="1157" y="140"/>
                    <a:pt x="69" y="442"/>
                  </a:cubicBezTo>
                  <a:cubicBezTo>
                    <a:pt x="0" y="454"/>
                    <a:pt x="19" y="586"/>
                    <a:pt x="95" y="586"/>
                  </a:cubicBezTo>
                  <a:cubicBezTo>
                    <a:pt x="98" y="586"/>
                    <a:pt x="101" y="586"/>
                    <a:pt x="105" y="585"/>
                  </a:cubicBezTo>
                  <a:cubicBezTo>
                    <a:pt x="1195" y="285"/>
                    <a:pt x="2317" y="145"/>
                    <a:pt x="3441" y="145"/>
                  </a:cubicBezTo>
                  <a:cubicBezTo>
                    <a:pt x="4281" y="145"/>
                    <a:pt x="5121" y="223"/>
                    <a:pt x="5950" y="371"/>
                  </a:cubicBezTo>
                  <a:cubicBezTo>
                    <a:pt x="5954" y="371"/>
                    <a:pt x="5958" y="372"/>
                    <a:pt x="5961" y="372"/>
                  </a:cubicBezTo>
                  <a:cubicBezTo>
                    <a:pt x="6038" y="372"/>
                    <a:pt x="6078" y="251"/>
                    <a:pt x="5998" y="240"/>
                  </a:cubicBezTo>
                  <a:cubicBezTo>
                    <a:pt x="5141" y="84"/>
                    <a:pt x="4271" y="1"/>
                    <a:pt x="3402" y="1"/>
                  </a:cubicBezTo>
                  <a:close/>
                </a:path>
              </a:pathLst>
            </a:custGeom>
            <a:solidFill>
              <a:srgbClr val="CE28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64"/>
            <p:cNvSpPr/>
            <p:nvPr/>
          </p:nvSpPr>
          <p:spPr>
            <a:xfrm>
              <a:off x="724775" y="1132775"/>
              <a:ext cx="87975" cy="11050"/>
            </a:xfrm>
            <a:custGeom>
              <a:avLst/>
              <a:gdLst/>
              <a:ahLst/>
              <a:cxnLst/>
              <a:rect l="l" t="t" r="r" b="b"/>
              <a:pathLst>
                <a:path w="3519" h="442" extrusionOk="0">
                  <a:moveTo>
                    <a:pt x="1226" y="0"/>
                  </a:moveTo>
                  <a:cubicBezTo>
                    <a:pt x="846" y="0"/>
                    <a:pt x="465" y="21"/>
                    <a:pt x="84" y="57"/>
                  </a:cubicBezTo>
                  <a:cubicBezTo>
                    <a:pt x="1" y="69"/>
                    <a:pt x="1" y="200"/>
                    <a:pt x="84" y="200"/>
                  </a:cubicBezTo>
                  <a:cubicBezTo>
                    <a:pt x="461" y="168"/>
                    <a:pt x="840" y="148"/>
                    <a:pt x="1217" y="148"/>
                  </a:cubicBezTo>
                  <a:cubicBezTo>
                    <a:pt x="1959" y="148"/>
                    <a:pt x="2696" y="225"/>
                    <a:pt x="3406" y="438"/>
                  </a:cubicBezTo>
                  <a:cubicBezTo>
                    <a:pt x="3412" y="440"/>
                    <a:pt x="3418" y="441"/>
                    <a:pt x="3423" y="441"/>
                  </a:cubicBezTo>
                  <a:cubicBezTo>
                    <a:pt x="3484" y="441"/>
                    <a:pt x="3518" y="328"/>
                    <a:pt x="3442" y="296"/>
                  </a:cubicBezTo>
                  <a:cubicBezTo>
                    <a:pt x="2715" y="82"/>
                    <a:pt x="1973" y="0"/>
                    <a:pt x="1226" y="0"/>
                  </a:cubicBezTo>
                  <a:close/>
                </a:path>
              </a:pathLst>
            </a:custGeom>
            <a:solidFill>
              <a:srgbClr val="CE28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64"/>
            <p:cNvSpPr/>
            <p:nvPr/>
          </p:nvSpPr>
          <p:spPr>
            <a:xfrm>
              <a:off x="757325" y="1144600"/>
              <a:ext cx="67300" cy="24850"/>
            </a:xfrm>
            <a:custGeom>
              <a:avLst/>
              <a:gdLst/>
              <a:ahLst/>
              <a:cxnLst/>
              <a:rect l="l" t="t" r="r" b="b"/>
              <a:pathLst>
                <a:path w="2692" h="994" extrusionOk="0">
                  <a:moveTo>
                    <a:pt x="104" y="0"/>
                  </a:moveTo>
                  <a:cubicBezTo>
                    <a:pt x="29" y="0"/>
                    <a:pt x="0" y="110"/>
                    <a:pt x="80" y="144"/>
                  </a:cubicBezTo>
                  <a:cubicBezTo>
                    <a:pt x="949" y="299"/>
                    <a:pt x="1782" y="596"/>
                    <a:pt x="2568" y="989"/>
                  </a:cubicBezTo>
                  <a:cubicBezTo>
                    <a:pt x="2575" y="992"/>
                    <a:pt x="2581" y="993"/>
                    <a:pt x="2588" y="993"/>
                  </a:cubicBezTo>
                  <a:cubicBezTo>
                    <a:pt x="2642" y="993"/>
                    <a:pt x="2691" y="913"/>
                    <a:pt x="2628" y="870"/>
                  </a:cubicBezTo>
                  <a:cubicBezTo>
                    <a:pt x="1818" y="465"/>
                    <a:pt x="985" y="168"/>
                    <a:pt x="116" y="1"/>
                  </a:cubicBezTo>
                  <a:cubicBezTo>
                    <a:pt x="112" y="1"/>
                    <a:pt x="108" y="0"/>
                    <a:pt x="104" y="0"/>
                  </a:cubicBezTo>
                  <a:close/>
                </a:path>
              </a:pathLst>
            </a:custGeom>
            <a:solidFill>
              <a:srgbClr val="CE28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64"/>
            <p:cNvSpPr/>
            <p:nvPr/>
          </p:nvSpPr>
          <p:spPr>
            <a:xfrm>
              <a:off x="684475" y="1140675"/>
              <a:ext cx="32300" cy="30675"/>
            </a:xfrm>
            <a:custGeom>
              <a:avLst/>
              <a:gdLst/>
              <a:ahLst/>
              <a:cxnLst/>
              <a:rect l="l" t="t" r="r" b="b"/>
              <a:pathLst>
                <a:path w="1292" h="1227" extrusionOk="0">
                  <a:moveTo>
                    <a:pt x="94" y="0"/>
                  </a:moveTo>
                  <a:cubicBezTo>
                    <a:pt x="34" y="0"/>
                    <a:pt x="1" y="102"/>
                    <a:pt x="77" y="134"/>
                  </a:cubicBezTo>
                  <a:cubicBezTo>
                    <a:pt x="613" y="241"/>
                    <a:pt x="946" y="718"/>
                    <a:pt x="1148" y="1194"/>
                  </a:cubicBezTo>
                  <a:cubicBezTo>
                    <a:pt x="1160" y="1217"/>
                    <a:pt x="1180" y="1226"/>
                    <a:pt x="1200" y="1226"/>
                  </a:cubicBezTo>
                  <a:cubicBezTo>
                    <a:pt x="1244" y="1226"/>
                    <a:pt x="1292" y="1183"/>
                    <a:pt x="1267" y="1134"/>
                  </a:cubicBezTo>
                  <a:cubicBezTo>
                    <a:pt x="1029" y="611"/>
                    <a:pt x="672" y="122"/>
                    <a:pt x="113" y="3"/>
                  </a:cubicBezTo>
                  <a:cubicBezTo>
                    <a:pt x="106" y="1"/>
                    <a:pt x="100" y="0"/>
                    <a:pt x="94" y="0"/>
                  </a:cubicBezTo>
                  <a:close/>
                </a:path>
              </a:pathLst>
            </a:custGeom>
            <a:solidFill>
              <a:srgbClr val="CE28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64"/>
            <p:cNvSpPr/>
            <p:nvPr/>
          </p:nvSpPr>
          <p:spPr>
            <a:xfrm>
              <a:off x="664300" y="1147975"/>
              <a:ext cx="16150" cy="91550"/>
            </a:xfrm>
            <a:custGeom>
              <a:avLst/>
              <a:gdLst/>
              <a:ahLst/>
              <a:cxnLst/>
              <a:rect l="l" t="t" r="r" b="b"/>
              <a:pathLst>
                <a:path w="646" h="3662" extrusionOk="0">
                  <a:moveTo>
                    <a:pt x="421" y="1"/>
                  </a:moveTo>
                  <a:cubicBezTo>
                    <a:pt x="384" y="1"/>
                    <a:pt x="341" y="36"/>
                    <a:pt x="348" y="80"/>
                  </a:cubicBezTo>
                  <a:cubicBezTo>
                    <a:pt x="527" y="1259"/>
                    <a:pt x="289" y="2426"/>
                    <a:pt x="15" y="3581"/>
                  </a:cubicBezTo>
                  <a:cubicBezTo>
                    <a:pt x="1" y="3629"/>
                    <a:pt x="35" y="3662"/>
                    <a:pt x="71" y="3662"/>
                  </a:cubicBezTo>
                  <a:cubicBezTo>
                    <a:pt x="97" y="3662"/>
                    <a:pt x="124" y="3645"/>
                    <a:pt x="134" y="3605"/>
                  </a:cubicBezTo>
                  <a:cubicBezTo>
                    <a:pt x="408" y="2450"/>
                    <a:pt x="646" y="1259"/>
                    <a:pt x="467" y="45"/>
                  </a:cubicBezTo>
                  <a:cubicBezTo>
                    <a:pt x="463" y="13"/>
                    <a:pt x="443" y="1"/>
                    <a:pt x="421" y="1"/>
                  </a:cubicBezTo>
                  <a:close/>
                </a:path>
              </a:pathLst>
            </a:custGeom>
            <a:solidFill>
              <a:srgbClr val="CE28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64"/>
            <p:cNvSpPr/>
            <p:nvPr/>
          </p:nvSpPr>
          <p:spPr>
            <a:xfrm>
              <a:off x="657225" y="1140825"/>
              <a:ext cx="10400" cy="56950"/>
            </a:xfrm>
            <a:custGeom>
              <a:avLst/>
              <a:gdLst/>
              <a:ahLst/>
              <a:cxnLst/>
              <a:rect l="l" t="t" r="r" b="b"/>
              <a:pathLst>
                <a:path w="416" h="2278" extrusionOk="0">
                  <a:moveTo>
                    <a:pt x="337" y="1"/>
                  </a:moveTo>
                  <a:cubicBezTo>
                    <a:pt x="312" y="1"/>
                    <a:pt x="287" y="14"/>
                    <a:pt x="274" y="45"/>
                  </a:cubicBezTo>
                  <a:cubicBezTo>
                    <a:pt x="0" y="747"/>
                    <a:pt x="71" y="1509"/>
                    <a:pt x="191" y="2224"/>
                  </a:cubicBezTo>
                  <a:cubicBezTo>
                    <a:pt x="195" y="2262"/>
                    <a:pt x="217" y="2277"/>
                    <a:pt x="241" y="2277"/>
                  </a:cubicBezTo>
                  <a:cubicBezTo>
                    <a:pt x="277" y="2277"/>
                    <a:pt x="317" y="2243"/>
                    <a:pt x="310" y="2200"/>
                  </a:cubicBezTo>
                  <a:cubicBezTo>
                    <a:pt x="202" y="1498"/>
                    <a:pt x="131" y="747"/>
                    <a:pt x="393" y="81"/>
                  </a:cubicBezTo>
                  <a:cubicBezTo>
                    <a:pt x="415" y="36"/>
                    <a:pt x="377" y="1"/>
                    <a:pt x="337" y="1"/>
                  </a:cubicBezTo>
                  <a:close/>
                </a:path>
              </a:pathLst>
            </a:custGeom>
            <a:solidFill>
              <a:srgbClr val="CE28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64"/>
            <p:cNvSpPr/>
            <p:nvPr/>
          </p:nvSpPr>
          <p:spPr>
            <a:xfrm>
              <a:off x="639350" y="1249400"/>
              <a:ext cx="52125" cy="52700"/>
            </a:xfrm>
            <a:custGeom>
              <a:avLst/>
              <a:gdLst/>
              <a:ahLst/>
              <a:cxnLst/>
              <a:rect l="l" t="t" r="r" b="b"/>
              <a:pathLst>
                <a:path w="2085" h="2108" extrusionOk="0">
                  <a:moveTo>
                    <a:pt x="1036" y="0"/>
                  </a:moveTo>
                  <a:cubicBezTo>
                    <a:pt x="465" y="0"/>
                    <a:pt x="1" y="464"/>
                    <a:pt x="1" y="1048"/>
                  </a:cubicBezTo>
                  <a:cubicBezTo>
                    <a:pt x="1" y="1631"/>
                    <a:pt x="465" y="2108"/>
                    <a:pt x="1036" y="2108"/>
                  </a:cubicBezTo>
                  <a:cubicBezTo>
                    <a:pt x="1608" y="2108"/>
                    <a:pt x="2084" y="1631"/>
                    <a:pt x="2084" y="1048"/>
                  </a:cubicBezTo>
                  <a:cubicBezTo>
                    <a:pt x="2084" y="464"/>
                    <a:pt x="1608" y="0"/>
                    <a:pt x="1036" y="0"/>
                  </a:cubicBezTo>
                  <a:close/>
                </a:path>
              </a:pathLst>
            </a:custGeom>
            <a:solidFill>
              <a:srgbClr val="FABE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64"/>
            <p:cNvSpPr/>
            <p:nvPr/>
          </p:nvSpPr>
          <p:spPr>
            <a:xfrm>
              <a:off x="651550" y="1261450"/>
              <a:ext cx="28900" cy="35550"/>
            </a:xfrm>
            <a:custGeom>
              <a:avLst/>
              <a:gdLst/>
              <a:ahLst/>
              <a:cxnLst/>
              <a:rect l="l" t="t" r="r" b="b"/>
              <a:pathLst>
                <a:path w="1156" h="1422" extrusionOk="0">
                  <a:moveTo>
                    <a:pt x="948" y="740"/>
                  </a:moveTo>
                  <a:cubicBezTo>
                    <a:pt x="971" y="740"/>
                    <a:pt x="992" y="742"/>
                    <a:pt x="1013" y="744"/>
                  </a:cubicBezTo>
                  <a:cubicBezTo>
                    <a:pt x="1037" y="911"/>
                    <a:pt x="1025" y="1090"/>
                    <a:pt x="1001" y="1256"/>
                  </a:cubicBezTo>
                  <a:cubicBezTo>
                    <a:pt x="983" y="1259"/>
                    <a:pt x="964" y="1260"/>
                    <a:pt x="946" y="1260"/>
                  </a:cubicBezTo>
                  <a:cubicBezTo>
                    <a:pt x="777" y="1260"/>
                    <a:pt x="585" y="1165"/>
                    <a:pt x="596" y="983"/>
                  </a:cubicBezTo>
                  <a:cubicBezTo>
                    <a:pt x="596" y="816"/>
                    <a:pt x="788" y="740"/>
                    <a:pt x="948" y="740"/>
                  </a:cubicBezTo>
                  <a:close/>
                  <a:moveTo>
                    <a:pt x="302" y="0"/>
                  </a:moveTo>
                  <a:cubicBezTo>
                    <a:pt x="229" y="0"/>
                    <a:pt x="156" y="7"/>
                    <a:pt x="84" y="18"/>
                  </a:cubicBezTo>
                  <a:cubicBezTo>
                    <a:pt x="1" y="30"/>
                    <a:pt x="48" y="149"/>
                    <a:pt x="120" y="149"/>
                  </a:cubicBezTo>
                  <a:cubicBezTo>
                    <a:pt x="176" y="141"/>
                    <a:pt x="232" y="137"/>
                    <a:pt x="286" y="137"/>
                  </a:cubicBezTo>
                  <a:cubicBezTo>
                    <a:pt x="483" y="137"/>
                    <a:pt x="663" y="195"/>
                    <a:pt x="822" y="363"/>
                  </a:cubicBezTo>
                  <a:cubicBezTo>
                    <a:pt x="894" y="435"/>
                    <a:pt x="941" y="530"/>
                    <a:pt x="965" y="613"/>
                  </a:cubicBezTo>
                  <a:cubicBezTo>
                    <a:pt x="950" y="612"/>
                    <a:pt x="934" y="611"/>
                    <a:pt x="919" y="611"/>
                  </a:cubicBezTo>
                  <a:cubicBezTo>
                    <a:pt x="706" y="611"/>
                    <a:pt x="487" y="761"/>
                    <a:pt x="465" y="983"/>
                  </a:cubicBezTo>
                  <a:cubicBezTo>
                    <a:pt x="433" y="1241"/>
                    <a:pt x="703" y="1392"/>
                    <a:pt x="931" y="1392"/>
                  </a:cubicBezTo>
                  <a:cubicBezTo>
                    <a:pt x="955" y="1392"/>
                    <a:pt x="978" y="1391"/>
                    <a:pt x="1001" y="1387"/>
                  </a:cubicBezTo>
                  <a:cubicBezTo>
                    <a:pt x="1012" y="1410"/>
                    <a:pt x="1034" y="1422"/>
                    <a:pt x="1056" y="1422"/>
                  </a:cubicBezTo>
                  <a:cubicBezTo>
                    <a:pt x="1082" y="1422"/>
                    <a:pt x="1107" y="1407"/>
                    <a:pt x="1120" y="1375"/>
                  </a:cubicBezTo>
                  <a:cubicBezTo>
                    <a:pt x="1144" y="1137"/>
                    <a:pt x="1156" y="923"/>
                    <a:pt x="1120" y="721"/>
                  </a:cubicBezTo>
                  <a:cubicBezTo>
                    <a:pt x="1120" y="709"/>
                    <a:pt x="1120" y="673"/>
                    <a:pt x="1096" y="661"/>
                  </a:cubicBezTo>
                  <a:cubicBezTo>
                    <a:pt x="1072" y="518"/>
                    <a:pt x="1001" y="387"/>
                    <a:pt x="906" y="256"/>
                  </a:cubicBezTo>
                  <a:cubicBezTo>
                    <a:pt x="761" y="66"/>
                    <a:pt x="534" y="0"/>
                    <a:pt x="302" y="0"/>
                  </a:cubicBezTo>
                  <a:close/>
                </a:path>
              </a:pathLst>
            </a:custGeom>
            <a:solidFill>
              <a:srgbClr val="E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64"/>
            <p:cNvSpPr/>
            <p:nvPr/>
          </p:nvSpPr>
          <p:spPr>
            <a:xfrm>
              <a:off x="718525" y="1962875"/>
              <a:ext cx="119100" cy="601275"/>
            </a:xfrm>
            <a:custGeom>
              <a:avLst/>
              <a:gdLst/>
              <a:ahLst/>
              <a:cxnLst/>
              <a:rect l="l" t="t" r="r" b="b"/>
              <a:pathLst>
                <a:path w="4764" h="24051" extrusionOk="0">
                  <a:moveTo>
                    <a:pt x="4430" y="0"/>
                  </a:moveTo>
                  <a:lnTo>
                    <a:pt x="406" y="1441"/>
                  </a:lnTo>
                  <a:cubicBezTo>
                    <a:pt x="406" y="1441"/>
                    <a:pt x="560" y="9025"/>
                    <a:pt x="406" y="10252"/>
                  </a:cubicBezTo>
                  <a:cubicBezTo>
                    <a:pt x="1" y="13407"/>
                    <a:pt x="1179" y="20908"/>
                    <a:pt x="1203" y="24051"/>
                  </a:cubicBezTo>
                  <a:lnTo>
                    <a:pt x="1894" y="24051"/>
                  </a:lnTo>
                  <a:cubicBezTo>
                    <a:pt x="1894" y="24051"/>
                    <a:pt x="1965" y="14038"/>
                    <a:pt x="2572" y="11383"/>
                  </a:cubicBezTo>
                  <a:cubicBezTo>
                    <a:pt x="3180" y="8751"/>
                    <a:pt x="4763" y="4168"/>
                    <a:pt x="4430" y="0"/>
                  </a:cubicBezTo>
                  <a:close/>
                </a:path>
              </a:pathLst>
            </a:custGeom>
            <a:solidFill>
              <a:srgbClr val="FABE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64"/>
            <p:cNvSpPr/>
            <p:nvPr/>
          </p:nvSpPr>
          <p:spPr>
            <a:xfrm>
              <a:off x="737275" y="2520125"/>
              <a:ext cx="159250" cy="56375"/>
            </a:xfrm>
            <a:custGeom>
              <a:avLst/>
              <a:gdLst/>
              <a:ahLst/>
              <a:cxnLst/>
              <a:rect l="l" t="t" r="r" b="b"/>
              <a:pathLst>
                <a:path w="6370" h="2255" extrusionOk="0">
                  <a:moveTo>
                    <a:pt x="981" y="1"/>
                  </a:moveTo>
                  <a:cubicBezTo>
                    <a:pt x="908" y="1"/>
                    <a:pt x="827" y="25"/>
                    <a:pt x="739" y="82"/>
                  </a:cubicBezTo>
                  <a:cubicBezTo>
                    <a:pt x="60" y="523"/>
                    <a:pt x="929" y="1285"/>
                    <a:pt x="929" y="1285"/>
                  </a:cubicBezTo>
                  <a:lnTo>
                    <a:pt x="1" y="1416"/>
                  </a:lnTo>
                  <a:cubicBezTo>
                    <a:pt x="1" y="1416"/>
                    <a:pt x="1" y="2094"/>
                    <a:pt x="751" y="2094"/>
                  </a:cubicBezTo>
                  <a:cubicBezTo>
                    <a:pt x="1683" y="2115"/>
                    <a:pt x="3462" y="2254"/>
                    <a:pt x="4763" y="2254"/>
                  </a:cubicBezTo>
                  <a:cubicBezTo>
                    <a:pt x="5687" y="2254"/>
                    <a:pt x="6370" y="2184"/>
                    <a:pt x="6335" y="1951"/>
                  </a:cubicBezTo>
                  <a:cubicBezTo>
                    <a:pt x="6240" y="1404"/>
                    <a:pt x="1632" y="1058"/>
                    <a:pt x="1632" y="1058"/>
                  </a:cubicBezTo>
                  <a:cubicBezTo>
                    <a:pt x="1632" y="1058"/>
                    <a:pt x="1462" y="1"/>
                    <a:pt x="981" y="1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64"/>
            <p:cNvSpPr/>
            <p:nvPr/>
          </p:nvSpPr>
          <p:spPr>
            <a:xfrm>
              <a:off x="742950" y="2554600"/>
              <a:ext cx="161650" cy="27425"/>
            </a:xfrm>
            <a:custGeom>
              <a:avLst/>
              <a:gdLst/>
              <a:ahLst/>
              <a:cxnLst/>
              <a:rect l="l" t="t" r="r" b="b"/>
              <a:pathLst>
                <a:path w="6466" h="1097" extrusionOk="0">
                  <a:moveTo>
                    <a:pt x="4929" y="1"/>
                  </a:moveTo>
                  <a:cubicBezTo>
                    <a:pt x="4441" y="120"/>
                    <a:pt x="4334" y="572"/>
                    <a:pt x="4286" y="834"/>
                  </a:cubicBezTo>
                  <a:cubicBezTo>
                    <a:pt x="2405" y="787"/>
                    <a:pt x="202" y="513"/>
                    <a:pt x="167" y="501"/>
                  </a:cubicBezTo>
                  <a:cubicBezTo>
                    <a:pt x="161" y="500"/>
                    <a:pt x="154" y="499"/>
                    <a:pt x="148" y="499"/>
                  </a:cubicBezTo>
                  <a:cubicBezTo>
                    <a:pt x="85" y="499"/>
                    <a:pt x="35" y="555"/>
                    <a:pt x="24" y="620"/>
                  </a:cubicBezTo>
                  <a:cubicBezTo>
                    <a:pt x="0" y="691"/>
                    <a:pt x="60" y="751"/>
                    <a:pt x="143" y="775"/>
                  </a:cubicBezTo>
                  <a:cubicBezTo>
                    <a:pt x="167" y="775"/>
                    <a:pt x="2834" y="1096"/>
                    <a:pt x="4846" y="1096"/>
                  </a:cubicBezTo>
                  <a:cubicBezTo>
                    <a:pt x="5024" y="1096"/>
                    <a:pt x="5203" y="1096"/>
                    <a:pt x="5358" y="1084"/>
                  </a:cubicBezTo>
                  <a:cubicBezTo>
                    <a:pt x="5822" y="1049"/>
                    <a:pt x="6370" y="894"/>
                    <a:pt x="6417" y="680"/>
                  </a:cubicBezTo>
                  <a:cubicBezTo>
                    <a:pt x="6465" y="430"/>
                    <a:pt x="4929" y="1"/>
                    <a:pt x="49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64"/>
            <p:cNvSpPr/>
            <p:nvPr/>
          </p:nvSpPr>
          <p:spPr>
            <a:xfrm>
              <a:off x="834375" y="2549225"/>
              <a:ext cx="17725" cy="17900"/>
            </a:xfrm>
            <a:custGeom>
              <a:avLst/>
              <a:gdLst/>
              <a:ahLst/>
              <a:cxnLst/>
              <a:rect l="l" t="t" r="r" b="b"/>
              <a:pathLst>
                <a:path w="709" h="716" extrusionOk="0">
                  <a:moveTo>
                    <a:pt x="615" y="1"/>
                  </a:moveTo>
                  <a:cubicBezTo>
                    <a:pt x="612" y="1"/>
                    <a:pt x="609" y="1"/>
                    <a:pt x="605" y="2"/>
                  </a:cubicBezTo>
                  <a:cubicBezTo>
                    <a:pt x="320" y="73"/>
                    <a:pt x="93" y="347"/>
                    <a:pt x="22" y="633"/>
                  </a:cubicBezTo>
                  <a:cubicBezTo>
                    <a:pt x="1" y="683"/>
                    <a:pt x="40" y="716"/>
                    <a:pt x="79" y="716"/>
                  </a:cubicBezTo>
                  <a:cubicBezTo>
                    <a:pt x="105" y="716"/>
                    <a:pt x="132" y="701"/>
                    <a:pt x="141" y="668"/>
                  </a:cubicBezTo>
                  <a:cubicBezTo>
                    <a:pt x="201" y="430"/>
                    <a:pt x="391" y="192"/>
                    <a:pt x="629" y="133"/>
                  </a:cubicBezTo>
                  <a:cubicBezTo>
                    <a:pt x="709" y="121"/>
                    <a:pt x="680" y="1"/>
                    <a:pt x="61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64"/>
            <p:cNvSpPr/>
            <p:nvPr/>
          </p:nvSpPr>
          <p:spPr>
            <a:xfrm>
              <a:off x="814025" y="2546550"/>
              <a:ext cx="17850" cy="17825"/>
            </a:xfrm>
            <a:custGeom>
              <a:avLst/>
              <a:gdLst/>
              <a:ahLst/>
              <a:cxnLst/>
              <a:rect l="l" t="t" r="r" b="b"/>
              <a:pathLst>
                <a:path w="714" h="713" extrusionOk="0">
                  <a:moveTo>
                    <a:pt x="621" y="1"/>
                  </a:moveTo>
                  <a:cubicBezTo>
                    <a:pt x="618" y="1"/>
                    <a:pt x="614" y="1"/>
                    <a:pt x="610" y="1"/>
                  </a:cubicBezTo>
                  <a:cubicBezTo>
                    <a:pt x="348" y="97"/>
                    <a:pt x="110" y="335"/>
                    <a:pt x="15" y="621"/>
                  </a:cubicBezTo>
                  <a:cubicBezTo>
                    <a:pt x="0" y="677"/>
                    <a:pt x="40" y="712"/>
                    <a:pt x="78" y="712"/>
                  </a:cubicBezTo>
                  <a:cubicBezTo>
                    <a:pt x="104" y="712"/>
                    <a:pt x="129" y="695"/>
                    <a:pt x="134" y="656"/>
                  </a:cubicBezTo>
                  <a:cubicBezTo>
                    <a:pt x="205" y="418"/>
                    <a:pt x="407" y="228"/>
                    <a:pt x="646" y="144"/>
                  </a:cubicBezTo>
                  <a:cubicBezTo>
                    <a:pt x="714" y="110"/>
                    <a:pt x="695" y="1"/>
                    <a:pt x="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64"/>
            <p:cNvSpPr/>
            <p:nvPr/>
          </p:nvSpPr>
          <p:spPr>
            <a:xfrm>
              <a:off x="793800" y="2544475"/>
              <a:ext cx="19925" cy="18650"/>
            </a:xfrm>
            <a:custGeom>
              <a:avLst/>
              <a:gdLst/>
              <a:ahLst/>
              <a:cxnLst/>
              <a:rect l="l" t="t" r="r" b="b"/>
              <a:pathLst>
                <a:path w="797" h="746" extrusionOk="0">
                  <a:moveTo>
                    <a:pt x="702" y="0"/>
                  </a:moveTo>
                  <a:cubicBezTo>
                    <a:pt x="699" y="0"/>
                    <a:pt x="696" y="1"/>
                    <a:pt x="693" y="1"/>
                  </a:cubicBezTo>
                  <a:cubicBezTo>
                    <a:pt x="383" y="84"/>
                    <a:pt x="192" y="370"/>
                    <a:pt x="26" y="656"/>
                  </a:cubicBezTo>
                  <a:cubicBezTo>
                    <a:pt x="1" y="698"/>
                    <a:pt x="46" y="745"/>
                    <a:pt x="92" y="745"/>
                  </a:cubicBezTo>
                  <a:cubicBezTo>
                    <a:pt x="111" y="745"/>
                    <a:pt x="131" y="737"/>
                    <a:pt x="145" y="715"/>
                  </a:cubicBezTo>
                  <a:cubicBezTo>
                    <a:pt x="276" y="477"/>
                    <a:pt x="454" y="204"/>
                    <a:pt x="728" y="132"/>
                  </a:cubicBezTo>
                  <a:cubicBezTo>
                    <a:pt x="796" y="109"/>
                    <a:pt x="767" y="0"/>
                    <a:pt x="7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64"/>
            <p:cNvSpPr/>
            <p:nvPr/>
          </p:nvSpPr>
          <p:spPr>
            <a:xfrm>
              <a:off x="772350" y="2541950"/>
              <a:ext cx="15925" cy="17000"/>
            </a:xfrm>
            <a:custGeom>
              <a:avLst/>
              <a:gdLst/>
              <a:ahLst/>
              <a:cxnLst/>
              <a:rect l="l" t="t" r="r" b="b"/>
              <a:pathLst>
                <a:path w="637" h="680" extrusionOk="0">
                  <a:moveTo>
                    <a:pt x="538" y="0"/>
                  </a:moveTo>
                  <a:cubicBezTo>
                    <a:pt x="530" y="0"/>
                    <a:pt x="522" y="2"/>
                    <a:pt x="515" y="7"/>
                  </a:cubicBezTo>
                  <a:cubicBezTo>
                    <a:pt x="288" y="150"/>
                    <a:pt x="74" y="328"/>
                    <a:pt x="15" y="590"/>
                  </a:cubicBezTo>
                  <a:cubicBezTo>
                    <a:pt x="0" y="648"/>
                    <a:pt x="43" y="679"/>
                    <a:pt x="81" y="679"/>
                  </a:cubicBezTo>
                  <a:cubicBezTo>
                    <a:pt x="106" y="679"/>
                    <a:pt x="129" y="666"/>
                    <a:pt x="134" y="638"/>
                  </a:cubicBezTo>
                  <a:cubicBezTo>
                    <a:pt x="193" y="400"/>
                    <a:pt x="372" y="245"/>
                    <a:pt x="574" y="126"/>
                  </a:cubicBezTo>
                  <a:cubicBezTo>
                    <a:pt x="637" y="95"/>
                    <a:pt x="590" y="0"/>
                    <a:pt x="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64"/>
            <p:cNvSpPr/>
            <p:nvPr/>
          </p:nvSpPr>
          <p:spPr>
            <a:xfrm>
              <a:off x="624475" y="1848575"/>
              <a:ext cx="149750" cy="741175"/>
            </a:xfrm>
            <a:custGeom>
              <a:avLst/>
              <a:gdLst/>
              <a:ahLst/>
              <a:cxnLst/>
              <a:rect l="l" t="t" r="r" b="b"/>
              <a:pathLst>
                <a:path w="5990" h="29647" extrusionOk="0">
                  <a:moveTo>
                    <a:pt x="1215" y="0"/>
                  </a:moveTo>
                  <a:cubicBezTo>
                    <a:pt x="929" y="2524"/>
                    <a:pt x="1167" y="12466"/>
                    <a:pt x="774" y="14074"/>
                  </a:cubicBezTo>
                  <a:cubicBezTo>
                    <a:pt x="369" y="15681"/>
                    <a:pt x="0" y="18848"/>
                    <a:pt x="203" y="22896"/>
                  </a:cubicBezTo>
                  <a:cubicBezTo>
                    <a:pt x="417" y="26944"/>
                    <a:pt x="488" y="29647"/>
                    <a:pt x="488" y="29647"/>
                  </a:cubicBezTo>
                  <a:lnTo>
                    <a:pt x="1215" y="29647"/>
                  </a:lnTo>
                  <a:cubicBezTo>
                    <a:pt x="1215" y="29647"/>
                    <a:pt x="1453" y="21110"/>
                    <a:pt x="2346" y="17895"/>
                  </a:cubicBezTo>
                  <a:cubicBezTo>
                    <a:pt x="3239" y="14681"/>
                    <a:pt x="5787" y="4453"/>
                    <a:pt x="5989" y="774"/>
                  </a:cubicBezTo>
                  <a:lnTo>
                    <a:pt x="1215" y="0"/>
                  </a:lnTo>
                  <a:close/>
                </a:path>
              </a:pathLst>
            </a:custGeom>
            <a:solidFill>
              <a:srgbClr val="FABE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64"/>
            <p:cNvSpPr/>
            <p:nvPr/>
          </p:nvSpPr>
          <p:spPr>
            <a:xfrm>
              <a:off x="628050" y="2551000"/>
              <a:ext cx="159050" cy="56300"/>
            </a:xfrm>
            <a:custGeom>
              <a:avLst/>
              <a:gdLst/>
              <a:ahLst/>
              <a:cxnLst/>
              <a:rect l="l" t="t" r="r" b="b"/>
              <a:pathLst>
                <a:path w="6362" h="2252" extrusionOk="0">
                  <a:moveTo>
                    <a:pt x="976" y="0"/>
                  </a:moveTo>
                  <a:cubicBezTo>
                    <a:pt x="901" y="0"/>
                    <a:pt x="818" y="26"/>
                    <a:pt x="726" y="85"/>
                  </a:cubicBezTo>
                  <a:cubicBezTo>
                    <a:pt x="60" y="526"/>
                    <a:pt x="929" y="1288"/>
                    <a:pt x="929" y="1288"/>
                  </a:cubicBezTo>
                  <a:lnTo>
                    <a:pt x="0" y="1419"/>
                  </a:lnTo>
                  <a:cubicBezTo>
                    <a:pt x="0" y="1419"/>
                    <a:pt x="0" y="2086"/>
                    <a:pt x="750" y="2086"/>
                  </a:cubicBezTo>
                  <a:cubicBezTo>
                    <a:pt x="1677" y="2113"/>
                    <a:pt x="3459" y="2251"/>
                    <a:pt x="4759" y="2251"/>
                  </a:cubicBezTo>
                  <a:cubicBezTo>
                    <a:pt x="5682" y="2251"/>
                    <a:pt x="6362" y="2182"/>
                    <a:pt x="6322" y="1955"/>
                  </a:cubicBezTo>
                  <a:cubicBezTo>
                    <a:pt x="6239" y="1407"/>
                    <a:pt x="1619" y="1062"/>
                    <a:pt x="1619" y="1062"/>
                  </a:cubicBezTo>
                  <a:cubicBezTo>
                    <a:pt x="1619" y="1062"/>
                    <a:pt x="1459" y="0"/>
                    <a:pt x="976" y="0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64"/>
            <p:cNvSpPr/>
            <p:nvPr/>
          </p:nvSpPr>
          <p:spPr>
            <a:xfrm>
              <a:off x="633400" y="2585275"/>
              <a:ext cx="161650" cy="27700"/>
            </a:xfrm>
            <a:custGeom>
              <a:avLst/>
              <a:gdLst/>
              <a:ahLst/>
              <a:cxnLst/>
              <a:rect l="l" t="t" r="r" b="b"/>
              <a:pathLst>
                <a:path w="6466" h="1108" extrusionOk="0">
                  <a:moveTo>
                    <a:pt x="4918" y="0"/>
                  </a:moveTo>
                  <a:cubicBezTo>
                    <a:pt x="4430" y="119"/>
                    <a:pt x="4322" y="584"/>
                    <a:pt x="4287" y="834"/>
                  </a:cubicBezTo>
                  <a:cubicBezTo>
                    <a:pt x="2394" y="798"/>
                    <a:pt x="191" y="524"/>
                    <a:pt x="155" y="512"/>
                  </a:cubicBezTo>
                  <a:cubicBezTo>
                    <a:pt x="149" y="511"/>
                    <a:pt x="143" y="511"/>
                    <a:pt x="137" y="511"/>
                  </a:cubicBezTo>
                  <a:cubicBezTo>
                    <a:pt x="74" y="511"/>
                    <a:pt x="23" y="566"/>
                    <a:pt x="12" y="631"/>
                  </a:cubicBezTo>
                  <a:cubicBezTo>
                    <a:pt x="1" y="703"/>
                    <a:pt x="60" y="762"/>
                    <a:pt x="131" y="774"/>
                  </a:cubicBezTo>
                  <a:cubicBezTo>
                    <a:pt x="155" y="774"/>
                    <a:pt x="2822" y="1108"/>
                    <a:pt x="4834" y="1108"/>
                  </a:cubicBezTo>
                  <a:cubicBezTo>
                    <a:pt x="5013" y="1108"/>
                    <a:pt x="5192" y="1108"/>
                    <a:pt x="5346" y="1096"/>
                  </a:cubicBezTo>
                  <a:cubicBezTo>
                    <a:pt x="5811" y="1060"/>
                    <a:pt x="6370" y="893"/>
                    <a:pt x="6406" y="691"/>
                  </a:cubicBezTo>
                  <a:cubicBezTo>
                    <a:pt x="6466" y="417"/>
                    <a:pt x="4918" y="0"/>
                    <a:pt x="49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64"/>
            <p:cNvSpPr/>
            <p:nvPr/>
          </p:nvSpPr>
          <p:spPr>
            <a:xfrm>
              <a:off x="724725" y="2579850"/>
              <a:ext cx="17500" cy="18000"/>
            </a:xfrm>
            <a:custGeom>
              <a:avLst/>
              <a:gdLst/>
              <a:ahLst/>
              <a:cxnLst/>
              <a:rect l="l" t="t" r="r" b="b"/>
              <a:pathLst>
                <a:path w="700" h="720" extrusionOk="0">
                  <a:moveTo>
                    <a:pt x="614" y="0"/>
                  </a:moveTo>
                  <a:cubicBezTo>
                    <a:pt x="609" y="0"/>
                    <a:pt x="604" y="1"/>
                    <a:pt x="598" y="3"/>
                  </a:cubicBezTo>
                  <a:cubicBezTo>
                    <a:pt x="312" y="74"/>
                    <a:pt x="98" y="336"/>
                    <a:pt x="15" y="622"/>
                  </a:cubicBezTo>
                  <a:cubicBezTo>
                    <a:pt x="1" y="686"/>
                    <a:pt x="41" y="720"/>
                    <a:pt x="78" y="720"/>
                  </a:cubicBezTo>
                  <a:cubicBezTo>
                    <a:pt x="104" y="720"/>
                    <a:pt x="129" y="704"/>
                    <a:pt x="134" y="670"/>
                  </a:cubicBezTo>
                  <a:cubicBezTo>
                    <a:pt x="193" y="432"/>
                    <a:pt x="384" y="193"/>
                    <a:pt x="634" y="134"/>
                  </a:cubicBezTo>
                  <a:cubicBezTo>
                    <a:pt x="700" y="123"/>
                    <a:pt x="674" y="0"/>
                    <a:pt x="6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64"/>
            <p:cNvSpPr/>
            <p:nvPr/>
          </p:nvSpPr>
          <p:spPr>
            <a:xfrm>
              <a:off x="704300" y="2577500"/>
              <a:ext cx="17750" cy="17800"/>
            </a:xfrm>
            <a:custGeom>
              <a:avLst/>
              <a:gdLst/>
              <a:ahLst/>
              <a:cxnLst/>
              <a:rect l="l" t="t" r="r" b="b"/>
              <a:pathLst>
                <a:path w="710" h="712" extrusionOk="0">
                  <a:moveTo>
                    <a:pt x="627" y="1"/>
                  </a:moveTo>
                  <a:cubicBezTo>
                    <a:pt x="624" y="1"/>
                    <a:pt x="621" y="1"/>
                    <a:pt x="617" y="2"/>
                  </a:cubicBezTo>
                  <a:cubicBezTo>
                    <a:pt x="343" y="97"/>
                    <a:pt x="105" y="335"/>
                    <a:pt x="22" y="609"/>
                  </a:cubicBezTo>
                  <a:cubicBezTo>
                    <a:pt x="1" y="673"/>
                    <a:pt x="39" y="712"/>
                    <a:pt x="79" y="712"/>
                  </a:cubicBezTo>
                  <a:cubicBezTo>
                    <a:pt x="105" y="712"/>
                    <a:pt x="132" y="695"/>
                    <a:pt x="141" y="657"/>
                  </a:cubicBezTo>
                  <a:cubicBezTo>
                    <a:pt x="213" y="418"/>
                    <a:pt x="403" y="228"/>
                    <a:pt x="641" y="133"/>
                  </a:cubicBezTo>
                  <a:cubicBezTo>
                    <a:pt x="709" y="110"/>
                    <a:pt x="691" y="1"/>
                    <a:pt x="6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64"/>
            <p:cNvSpPr/>
            <p:nvPr/>
          </p:nvSpPr>
          <p:spPr>
            <a:xfrm>
              <a:off x="684175" y="2575375"/>
              <a:ext cx="19625" cy="18700"/>
            </a:xfrm>
            <a:custGeom>
              <a:avLst/>
              <a:gdLst/>
              <a:ahLst/>
              <a:cxnLst/>
              <a:rect l="l" t="t" r="r" b="b"/>
              <a:pathLst>
                <a:path w="785" h="748" extrusionOk="0">
                  <a:moveTo>
                    <a:pt x="705" y="0"/>
                  </a:moveTo>
                  <a:cubicBezTo>
                    <a:pt x="699" y="0"/>
                    <a:pt x="692" y="1"/>
                    <a:pt x="684" y="3"/>
                  </a:cubicBezTo>
                  <a:cubicBezTo>
                    <a:pt x="375" y="87"/>
                    <a:pt x="184" y="372"/>
                    <a:pt x="17" y="658"/>
                  </a:cubicBezTo>
                  <a:cubicBezTo>
                    <a:pt x="1" y="700"/>
                    <a:pt x="43" y="748"/>
                    <a:pt x="86" y="748"/>
                  </a:cubicBezTo>
                  <a:cubicBezTo>
                    <a:pt x="104" y="748"/>
                    <a:pt x="122" y="739"/>
                    <a:pt x="136" y="718"/>
                  </a:cubicBezTo>
                  <a:cubicBezTo>
                    <a:pt x="267" y="468"/>
                    <a:pt x="446" y="206"/>
                    <a:pt x="720" y="134"/>
                  </a:cubicBezTo>
                  <a:cubicBezTo>
                    <a:pt x="785" y="102"/>
                    <a:pt x="771" y="0"/>
                    <a:pt x="7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64"/>
            <p:cNvSpPr/>
            <p:nvPr/>
          </p:nvSpPr>
          <p:spPr>
            <a:xfrm>
              <a:off x="662800" y="2572800"/>
              <a:ext cx="15575" cy="17025"/>
            </a:xfrm>
            <a:custGeom>
              <a:avLst/>
              <a:gdLst/>
              <a:ahLst/>
              <a:cxnLst/>
              <a:rect l="l" t="t" r="r" b="b"/>
              <a:pathLst>
                <a:path w="623" h="681" extrusionOk="0">
                  <a:moveTo>
                    <a:pt x="532" y="0"/>
                  </a:moveTo>
                  <a:cubicBezTo>
                    <a:pt x="523" y="0"/>
                    <a:pt x="513" y="3"/>
                    <a:pt x="503" y="11"/>
                  </a:cubicBezTo>
                  <a:cubicBezTo>
                    <a:pt x="277" y="142"/>
                    <a:pt x="75" y="321"/>
                    <a:pt x="15" y="595"/>
                  </a:cubicBezTo>
                  <a:cubicBezTo>
                    <a:pt x="0" y="647"/>
                    <a:pt x="42" y="680"/>
                    <a:pt x="80" y="680"/>
                  </a:cubicBezTo>
                  <a:cubicBezTo>
                    <a:pt x="103" y="680"/>
                    <a:pt x="125" y="669"/>
                    <a:pt x="134" y="642"/>
                  </a:cubicBezTo>
                  <a:cubicBezTo>
                    <a:pt x="194" y="404"/>
                    <a:pt x="372" y="249"/>
                    <a:pt x="563" y="130"/>
                  </a:cubicBezTo>
                  <a:cubicBezTo>
                    <a:pt x="623" y="90"/>
                    <a:pt x="582" y="0"/>
                    <a:pt x="5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64"/>
            <p:cNvSpPr/>
            <p:nvPr/>
          </p:nvSpPr>
          <p:spPr>
            <a:xfrm>
              <a:off x="614350" y="1759350"/>
              <a:ext cx="253025" cy="274050"/>
            </a:xfrm>
            <a:custGeom>
              <a:avLst/>
              <a:gdLst/>
              <a:ahLst/>
              <a:cxnLst/>
              <a:rect l="l" t="t" r="r" b="b"/>
              <a:pathLst>
                <a:path w="10121" h="10962" extrusionOk="0">
                  <a:moveTo>
                    <a:pt x="6730" y="1"/>
                  </a:moveTo>
                  <a:cubicBezTo>
                    <a:pt x="4274" y="1"/>
                    <a:pt x="1179" y="736"/>
                    <a:pt x="1179" y="736"/>
                  </a:cubicBezTo>
                  <a:cubicBezTo>
                    <a:pt x="322" y="4069"/>
                    <a:pt x="1" y="10499"/>
                    <a:pt x="1" y="10511"/>
                  </a:cubicBezTo>
                  <a:cubicBezTo>
                    <a:pt x="1123" y="10853"/>
                    <a:pt x="2202" y="10962"/>
                    <a:pt x="3119" y="10962"/>
                  </a:cubicBezTo>
                  <a:cubicBezTo>
                    <a:pt x="4722" y="10962"/>
                    <a:pt x="5835" y="10630"/>
                    <a:pt x="5835" y="10630"/>
                  </a:cubicBezTo>
                  <a:cubicBezTo>
                    <a:pt x="6533" y="10769"/>
                    <a:pt x="7179" y="10815"/>
                    <a:pt x="7729" y="10815"/>
                  </a:cubicBezTo>
                  <a:cubicBezTo>
                    <a:pt x="8830" y="10815"/>
                    <a:pt x="9549" y="10630"/>
                    <a:pt x="9549" y="10630"/>
                  </a:cubicBezTo>
                  <a:cubicBezTo>
                    <a:pt x="10121" y="6344"/>
                    <a:pt x="8656" y="236"/>
                    <a:pt x="8656" y="236"/>
                  </a:cubicBezTo>
                  <a:cubicBezTo>
                    <a:pt x="8137" y="66"/>
                    <a:pt x="7462" y="1"/>
                    <a:pt x="6730" y="1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64"/>
            <p:cNvSpPr/>
            <p:nvPr/>
          </p:nvSpPr>
          <p:spPr>
            <a:xfrm>
              <a:off x="606900" y="1448825"/>
              <a:ext cx="248275" cy="340675"/>
            </a:xfrm>
            <a:custGeom>
              <a:avLst/>
              <a:gdLst/>
              <a:ahLst/>
              <a:cxnLst/>
              <a:rect l="l" t="t" r="r" b="b"/>
              <a:pathLst>
                <a:path w="9931" h="13627" extrusionOk="0">
                  <a:moveTo>
                    <a:pt x="3323" y="0"/>
                  </a:moveTo>
                  <a:cubicBezTo>
                    <a:pt x="3323" y="0"/>
                    <a:pt x="1930" y="393"/>
                    <a:pt x="846" y="1798"/>
                  </a:cubicBezTo>
                  <a:cubicBezTo>
                    <a:pt x="1" y="2870"/>
                    <a:pt x="13" y="13419"/>
                    <a:pt x="1477" y="13431"/>
                  </a:cubicBezTo>
                  <a:cubicBezTo>
                    <a:pt x="1477" y="13431"/>
                    <a:pt x="2199" y="13539"/>
                    <a:pt x="3156" y="13539"/>
                  </a:cubicBezTo>
                  <a:cubicBezTo>
                    <a:pt x="3754" y="13539"/>
                    <a:pt x="4445" y="13496"/>
                    <a:pt x="5109" y="13359"/>
                  </a:cubicBezTo>
                  <a:cubicBezTo>
                    <a:pt x="6483" y="13075"/>
                    <a:pt x="7050" y="12677"/>
                    <a:pt x="7416" y="12677"/>
                  </a:cubicBezTo>
                  <a:cubicBezTo>
                    <a:pt x="7510" y="12677"/>
                    <a:pt x="7591" y="12703"/>
                    <a:pt x="7668" y="12764"/>
                  </a:cubicBezTo>
                  <a:cubicBezTo>
                    <a:pt x="7930" y="12974"/>
                    <a:pt x="8746" y="13627"/>
                    <a:pt x="9272" y="13627"/>
                  </a:cubicBezTo>
                  <a:cubicBezTo>
                    <a:pt x="9489" y="13627"/>
                    <a:pt x="9657" y="13515"/>
                    <a:pt x="9716" y="13216"/>
                  </a:cubicBezTo>
                  <a:cubicBezTo>
                    <a:pt x="9931" y="12180"/>
                    <a:pt x="9335" y="2715"/>
                    <a:pt x="8954" y="1798"/>
                  </a:cubicBezTo>
                  <a:cubicBezTo>
                    <a:pt x="8597" y="869"/>
                    <a:pt x="6490" y="0"/>
                    <a:pt x="6490" y="0"/>
                  </a:cubicBezTo>
                  <a:cubicBezTo>
                    <a:pt x="6490" y="0"/>
                    <a:pt x="5835" y="1381"/>
                    <a:pt x="5073" y="1381"/>
                  </a:cubicBezTo>
                  <a:cubicBezTo>
                    <a:pt x="4311" y="1381"/>
                    <a:pt x="3323" y="0"/>
                    <a:pt x="3323" y="0"/>
                  </a:cubicBezTo>
                  <a:close/>
                </a:path>
              </a:pathLst>
            </a:custGeom>
            <a:solidFill>
              <a:srgbClr val="06B5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64"/>
            <p:cNvSpPr/>
            <p:nvPr/>
          </p:nvSpPr>
          <p:spPr>
            <a:xfrm>
              <a:off x="530400" y="1471975"/>
              <a:ext cx="133100" cy="210825"/>
            </a:xfrm>
            <a:custGeom>
              <a:avLst/>
              <a:gdLst/>
              <a:ahLst/>
              <a:cxnLst/>
              <a:rect l="l" t="t" r="r" b="b"/>
              <a:pathLst>
                <a:path w="5324" h="8433" extrusionOk="0">
                  <a:moveTo>
                    <a:pt x="4739" y="0"/>
                  </a:moveTo>
                  <a:cubicBezTo>
                    <a:pt x="4208" y="0"/>
                    <a:pt x="2082" y="1685"/>
                    <a:pt x="1" y="5766"/>
                  </a:cubicBezTo>
                  <a:cubicBezTo>
                    <a:pt x="1" y="5766"/>
                    <a:pt x="834" y="7730"/>
                    <a:pt x="2275" y="8433"/>
                  </a:cubicBezTo>
                  <a:lnTo>
                    <a:pt x="3418" y="6968"/>
                  </a:lnTo>
                  <a:cubicBezTo>
                    <a:pt x="3406" y="6968"/>
                    <a:pt x="5323" y="1848"/>
                    <a:pt x="4775" y="3"/>
                  </a:cubicBezTo>
                  <a:cubicBezTo>
                    <a:pt x="4764" y="1"/>
                    <a:pt x="4752" y="0"/>
                    <a:pt x="4739" y="0"/>
                  </a:cubicBezTo>
                  <a:close/>
                </a:path>
              </a:pathLst>
            </a:custGeom>
            <a:solidFill>
              <a:srgbClr val="06B5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64"/>
            <p:cNvSpPr/>
            <p:nvPr/>
          </p:nvSpPr>
          <p:spPr>
            <a:xfrm>
              <a:off x="757225" y="1895900"/>
              <a:ext cx="41700" cy="130400"/>
            </a:xfrm>
            <a:custGeom>
              <a:avLst/>
              <a:gdLst/>
              <a:ahLst/>
              <a:cxnLst/>
              <a:rect l="l" t="t" r="r" b="b"/>
              <a:pathLst>
                <a:path w="1668" h="5216" extrusionOk="0">
                  <a:moveTo>
                    <a:pt x="1536" y="0"/>
                  </a:moveTo>
                  <a:cubicBezTo>
                    <a:pt x="1513" y="12"/>
                    <a:pt x="846" y="1489"/>
                    <a:pt x="501" y="2584"/>
                  </a:cubicBezTo>
                  <a:cubicBezTo>
                    <a:pt x="143" y="3691"/>
                    <a:pt x="1" y="5180"/>
                    <a:pt x="1" y="5192"/>
                  </a:cubicBezTo>
                  <a:lnTo>
                    <a:pt x="143" y="5215"/>
                  </a:lnTo>
                  <a:cubicBezTo>
                    <a:pt x="143" y="5215"/>
                    <a:pt x="298" y="3727"/>
                    <a:pt x="655" y="2632"/>
                  </a:cubicBezTo>
                  <a:cubicBezTo>
                    <a:pt x="1001" y="1548"/>
                    <a:pt x="1667" y="72"/>
                    <a:pt x="1667" y="60"/>
                  </a:cubicBezTo>
                  <a:lnTo>
                    <a:pt x="1536" y="0"/>
                  </a:lnTo>
                  <a:close/>
                </a:path>
              </a:pathLst>
            </a:custGeom>
            <a:solidFill>
              <a:srgbClr val="C43B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3" name="Google Shape;1813;p64"/>
          <p:cNvGrpSpPr/>
          <p:nvPr/>
        </p:nvGrpSpPr>
        <p:grpSpPr>
          <a:xfrm>
            <a:off x="5683976" y="1511873"/>
            <a:ext cx="794602" cy="2082678"/>
            <a:chOff x="1051000" y="1261150"/>
            <a:chExt cx="515875" cy="1352125"/>
          </a:xfrm>
        </p:grpSpPr>
        <p:sp>
          <p:nvSpPr>
            <p:cNvPr id="1814" name="Google Shape;1814;p64"/>
            <p:cNvSpPr/>
            <p:nvPr/>
          </p:nvSpPr>
          <p:spPr>
            <a:xfrm>
              <a:off x="1413250" y="1765225"/>
              <a:ext cx="153625" cy="236675"/>
            </a:xfrm>
            <a:custGeom>
              <a:avLst/>
              <a:gdLst/>
              <a:ahLst/>
              <a:cxnLst/>
              <a:rect l="l" t="t" r="r" b="b"/>
              <a:pathLst>
                <a:path w="6145" h="9467" extrusionOk="0">
                  <a:moveTo>
                    <a:pt x="4430" y="1"/>
                  </a:moveTo>
                  <a:lnTo>
                    <a:pt x="1" y="917"/>
                  </a:lnTo>
                  <a:lnTo>
                    <a:pt x="787" y="9466"/>
                  </a:lnTo>
                  <a:cubicBezTo>
                    <a:pt x="3489" y="8383"/>
                    <a:pt x="5930" y="5454"/>
                    <a:pt x="6037" y="4096"/>
                  </a:cubicBezTo>
                  <a:cubicBezTo>
                    <a:pt x="6145" y="2739"/>
                    <a:pt x="4430" y="1"/>
                    <a:pt x="4430" y="1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64"/>
            <p:cNvSpPr/>
            <p:nvPr/>
          </p:nvSpPr>
          <p:spPr>
            <a:xfrm>
              <a:off x="1380525" y="1608075"/>
              <a:ext cx="171775" cy="235750"/>
            </a:xfrm>
            <a:custGeom>
              <a:avLst/>
              <a:gdLst/>
              <a:ahLst/>
              <a:cxnLst/>
              <a:rect l="l" t="t" r="r" b="b"/>
              <a:pathLst>
                <a:path w="6871" h="9430" extrusionOk="0">
                  <a:moveTo>
                    <a:pt x="0" y="0"/>
                  </a:moveTo>
                  <a:lnTo>
                    <a:pt x="488" y="9430"/>
                  </a:lnTo>
                  <a:cubicBezTo>
                    <a:pt x="4787" y="9025"/>
                    <a:pt x="6870" y="6572"/>
                    <a:pt x="6870" y="6572"/>
                  </a:cubicBezTo>
                  <a:cubicBezTo>
                    <a:pt x="3608" y="84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64"/>
            <p:cNvSpPr/>
            <p:nvPr/>
          </p:nvSpPr>
          <p:spPr>
            <a:xfrm>
              <a:off x="1051000" y="1759275"/>
              <a:ext cx="156000" cy="240225"/>
            </a:xfrm>
            <a:custGeom>
              <a:avLst/>
              <a:gdLst/>
              <a:ahLst/>
              <a:cxnLst/>
              <a:rect l="l" t="t" r="r" b="b"/>
              <a:pathLst>
                <a:path w="6240" h="9609" extrusionOk="0">
                  <a:moveTo>
                    <a:pt x="1846" y="0"/>
                  </a:moveTo>
                  <a:cubicBezTo>
                    <a:pt x="1846" y="0"/>
                    <a:pt x="1" y="2667"/>
                    <a:pt x="37" y="4037"/>
                  </a:cubicBezTo>
                  <a:cubicBezTo>
                    <a:pt x="61" y="5406"/>
                    <a:pt x="2358" y="8418"/>
                    <a:pt x="5002" y="9609"/>
                  </a:cubicBezTo>
                  <a:lnTo>
                    <a:pt x="6240" y="1096"/>
                  </a:lnTo>
                  <a:lnTo>
                    <a:pt x="1846" y="0"/>
                  </a:ln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64"/>
            <p:cNvSpPr/>
            <p:nvPr/>
          </p:nvSpPr>
          <p:spPr>
            <a:xfrm>
              <a:off x="1068875" y="1607475"/>
              <a:ext cx="180100" cy="235175"/>
            </a:xfrm>
            <a:custGeom>
              <a:avLst/>
              <a:gdLst/>
              <a:ahLst/>
              <a:cxnLst/>
              <a:rect l="l" t="t" r="r" b="b"/>
              <a:pathLst>
                <a:path w="7204" h="9407" extrusionOk="0">
                  <a:moveTo>
                    <a:pt x="7204" y="0"/>
                  </a:moveTo>
                  <a:cubicBezTo>
                    <a:pt x="7203" y="0"/>
                    <a:pt x="3560" y="715"/>
                    <a:pt x="0" y="6311"/>
                  </a:cubicBezTo>
                  <a:cubicBezTo>
                    <a:pt x="0" y="6311"/>
                    <a:pt x="1965" y="8847"/>
                    <a:pt x="6227" y="9406"/>
                  </a:cubicBezTo>
                  <a:lnTo>
                    <a:pt x="7204" y="0"/>
                  </a:ln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64"/>
            <p:cNvSpPr/>
            <p:nvPr/>
          </p:nvSpPr>
          <p:spPr>
            <a:xfrm>
              <a:off x="1300750" y="2075375"/>
              <a:ext cx="153025" cy="512900"/>
            </a:xfrm>
            <a:custGeom>
              <a:avLst/>
              <a:gdLst/>
              <a:ahLst/>
              <a:cxnLst/>
              <a:rect l="l" t="t" r="r" b="b"/>
              <a:pathLst>
                <a:path w="6121" h="20516" extrusionOk="0">
                  <a:moveTo>
                    <a:pt x="6120" y="1"/>
                  </a:moveTo>
                  <a:lnTo>
                    <a:pt x="429" y="977"/>
                  </a:lnTo>
                  <a:cubicBezTo>
                    <a:pt x="286" y="2275"/>
                    <a:pt x="0" y="6668"/>
                    <a:pt x="429" y="10085"/>
                  </a:cubicBezTo>
                  <a:cubicBezTo>
                    <a:pt x="869" y="13526"/>
                    <a:pt x="893" y="20515"/>
                    <a:pt x="893" y="20515"/>
                  </a:cubicBezTo>
                  <a:lnTo>
                    <a:pt x="2072" y="20361"/>
                  </a:lnTo>
                  <a:cubicBezTo>
                    <a:pt x="1072" y="18575"/>
                    <a:pt x="2739" y="12383"/>
                    <a:pt x="2620" y="9800"/>
                  </a:cubicBezTo>
                  <a:cubicBezTo>
                    <a:pt x="5394" y="5514"/>
                    <a:pt x="6120" y="1"/>
                    <a:pt x="6120" y="1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64"/>
            <p:cNvSpPr/>
            <p:nvPr/>
          </p:nvSpPr>
          <p:spPr>
            <a:xfrm>
              <a:off x="1336750" y="2301000"/>
              <a:ext cx="10725" cy="16075"/>
            </a:xfrm>
            <a:custGeom>
              <a:avLst/>
              <a:gdLst/>
              <a:ahLst/>
              <a:cxnLst/>
              <a:rect l="l" t="t" r="r" b="b"/>
              <a:pathLst>
                <a:path w="429" h="643" extrusionOk="0">
                  <a:moveTo>
                    <a:pt x="86" y="1"/>
                  </a:moveTo>
                  <a:cubicBezTo>
                    <a:pt x="45" y="1"/>
                    <a:pt x="1" y="27"/>
                    <a:pt x="1" y="84"/>
                  </a:cubicBezTo>
                  <a:cubicBezTo>
                    <a:pt x="1" y="287"/>
                    <a:pt x="84" y="501"/>
                    <a:pt x="287" y="632"/>
                  </a:cubicBezTo>
                  <a:cubicBezTo>
                    <a:pt x="298" y="640"/>
                    <a:pt x="310" y="643"/>
                    <a:pt x="322" y="643"/>
                  </a:cubicBezTo>
                  <a:cubicBezTo>
                    <a:pt x="381" y="643"/>
                    <a:pt x="428" y="553"/>
                    <a:pt x="358" y="513"/>
                  </a:cubicBezTo>
                  <a:cubicBezTo>
                    <a:pt x="203" y="406"/>
                    <a:pt x="156" y="227"/>
                    <a:pt x="156" y="60"/>
                  </a:cubicBezTo>
                  <a:cubicBezTo>
                    <a:pt x="156" y="21"/>
                    <a:pt x="122" y="1"/>
                    <a:pt x="86" y="1"/>
                  </a:cubicBezTo>
                  <a:close/>
                </a:path>
              </a:pathLst>
            </a:custGeom>
            <a:solidFill>
              <a:srgbClr val="F4A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64"/>
            <p:cNvSpPr/>
            <p:nvPr/>
          </p:nvSpPr>
          <p:spPr>
            <a:xfrm>
              <a:off x="1321575" y="2550500"/>
              <a:ext cx="186000" cy="55400"/>
            </a:xfrm>
            <a:custGeom>
              <a:avLst/>
              <a:gdLst/>
              <a:ahLst/>
              <a:cxnLst/>
              <a:rect l="l" t="t" r="r" b="b"/>
              <a:pathLst>
                <a:path w="7440" h="2216" extrusionOk="0">
                  <a:moveTo>
                    <a:pt x="1135" y="0"/>
                  </a:moveTo>
                  <a:cubicBezTo>
                    <a:pt x="1048" y="0"/>
                    <a:pt x="952" y="25"/>
                    <a:pt x="846" y="82"/>
                  </a:cubicBezTo>
                  <a:cubicBezTo>
                    <a:pt x="60" y="522"/>
                    <a:pt x="1072" y="1260"/>
                    <a:pt x="1072" y="1260"/>
                  </a:cubicBezTo>
                  <a:lnTo>
                    <a:pt x="1" y="1391"/>
                  </a:lnTo>
                  <a:cubicBezTo>
                    <a:pt x="1" y="1391"/>
                    <a:pt x="1" y="2046"/>
                    <a:pt x="870" y="2070"/>
                  </a:cubicBezTo>
                  <a:cubicBezTo>
                    <a:pt x="1956" y="2084"/>
                    <a:pt x="4041" y="2216"/>
                    <a:pt x="5563" y="2216"/>
                  </a:cubicBezTo>
                  <a:cubicBezTo>
                    <a:pt x="6643" y="2216"/>
                    <a:pt x="7439" y="2149"/>
                    <a:pt x="7395" y="1927"/>
                  </a:cubicBezTo>
                  <a:cubicBezTo>
                    <a:pt x="7275" y="1391"/>
                    <a:pt x="1894" y="1058"/>
                    <a:pt x="1894" y="1058"/>
                  </a:cubicBezTo>
                  <a:cubicBezTo>
                    <a:pt x="1894" y="1058"/>
                    <a:pt x="1706" y="0"/>
                    <a:pt x="1135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64"/>
            <p:cNvSpPr/>
            <p:nvPr/>
          </p:nvSpPr>
          <p:spPr>
            <a:xfrm>
              <a:off x="1327825" y="2584375"/>
              <a:ext cx="189650" cy="27400"/>
            </a:xfrm>
            <a:custGeom>
              <a:avLst/>
              <a:gdLst/>
              <a:ahLst/>
              <a:cxnLst/>
              <a:rect l="l" t="t" r="r" b="b"/>
              <a:pathLst>
                <a:path w="7586" h="1096" extrusionOk="0">
                  <a:moveTo>
                    <a:pt x="5763" y="1"/>
                  </a:moveTo>
                  <a:cubicBezTo>
                    <a:pt x="5180" y="120"/>
                    <a:pt x="5061" y="560"/>
                    <a:pt x="5001" y="810"/>
                  </a:cubicBezTo>
                  <a:cubicBezTo>
                    <a:pt x="2787" y="774"/>
                    <a:pt x="227" y="501"/>
                    <a:pt x="179" y="501"/>
                  </a:cubicBezTo>
                  <a:cubicBezTo>
                    <a:pt x="172" y="500"/>
                    <a:pt x="165" y="499"/>
                    <a:pt x="158" y="499"/>
                  </a:cubicBezTo>
                  <a:cubicBezTo>
                    <a:pt x="84" y="499"/>
                    <a:pt x="25" y="554"/>
                    <a:pt x="25" y="620"/>
                  </a:cubicBezTo>
                  <a:cubicBezTo>
                    <a:pt x="1" y="691"/>
                    <a:pt x="60" y="751"/>
                    <a:pt x="156" y="774"/>
                  </a:cubicBezTo>
                  <a:cubicBezTo>
                    <a:pt x="179" y="774"/>
                    <a:pt x="3311" y="1096"/>
                    <a:pt x="5656" y="1096"/>
                  </a:cubicBezTo>
                  <a:cubicBezTo>
                    <a:pt x="5871" y="1096"/>
                    <a:pt x="6073" y="1096"/>
                    <a:pt x="6275" y="1084"/>
                  </a:cubicBezTo>
                  <a:cubicBezTo>
                    <a:pt x="6823" y="1048"/>
                    <a:pt x="7466" y="905"/>
                    <a:pt x="7502" y="691"/>
                  </a:cubicBezTo>
                  <a:cubicBezTo>
                    <a:pt x="7585" y="417"/>
                    <a:pt x="5763" y="1"/>
                    <a:pt x="57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64"/>
            <p:cNvSpPr/>
            <p:nvPr/>
          </p:nvSpPr>
          <p:spPr>
            <a:xfrm>
              <a:off x="1434825" y="2579250"/>
              <a:ext cx="20225" cy="17250"/>
            </a:xfrm>
            <a:custGeom>
              <a:avLst/>
              <a:gdLst/>
              <a:ahLst/>
              <a:cxnLst/>
              <a:rect l="l" t="t" r="r" b="b"/>
              <a:pathLst>
                <a:path w="809" h="690" extrusionOk="0">
                  <a:moveTo>
                    <a:pt x="708" y="0"/>
                  </a:moveTo>
                  <a:cubicBezTo>
                    <a:pt x="701" y="0"/>
                    <a:pt x="694" y="1"/>
                    <a:pt x="686" y="3"/>
                  </a:cubicBezTo>
                  <a:cubicBezTo>
                    <a:pt x="352" y="86"/>
                    <a:pt x="90" y="348"/>
                    <a:pt x="7" y="622"/>
                  </a:cubicBezTo>
                  <a:cubicBezTo>
                    <a:pt x="0" y="664"/>
                    <a:pt x="49" y="689"/>
                    <a:pt x="94" y="689"/>
                  </a:cubicBezTo>
                  <a:cubicBezTo>
                    <a:pt x="127" y="689"/>
                    <a:pt x="157" y="676"/>
                    <a:pt x="162" y="646"/>
                  </a:cubicBezTo>
                  <a:cubicBezTo>
                    <a:pt x="221" y="420"/>
                    <a:pt x="459" y="182"/>
                    <a:pt x="721" y="122"/>
                  </a:cubicBezTo>
                  <a:cubicBezTo>
                    <a:pt x="809" y="111"/>
                    <a:pt x="786" y="0"/>
                    <a:pt x="7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64"/>
            <p:cNvSpPr/>
            <p:nvPr/>
          </p:nvSpPr>
          <p:spPr>
            <a:xfrm>
              <a:off x="1411000" y="2577075"/>
              <a:ext cx="20475" cy="16875"/>
            </a:xfrm>
            <a:custGeom>
              <a:avLst/>
              <a:gdLst/>
              <a:ahLst/>
              <a:cxnLst/>
              <a:rect l="l" t="t" r="r" b="b"/>
              <a:pathLst>
                <a:path w="819" h="675" extrusionOk="0">
                  <a:moveTo>
                    <a:pt x="732" y="0"/>
                  </a:moveTo>
                  <a:cubicBezTo>
                    <a:pt x="722" y="0"/>
                    <a:pt x="710" y="2"/>
                    <a:pt x="698" y="7"/>
                  </a:cubicBezTo>
                  <a:cubicBezTo>
                    <a:pt x="377" y="90"/>
                    <a:pt x="103" y="328"/>
                    <a:pt x="8" y="602"/>
                  </a:cubicBezTo>
                  <a:cubicBezTo>
                    <a:pt x="0" y="644"/>
                    <a:pt x="52" y="674"/>
                    <a:pt x="97" y="674"/>
                  </a:cubicBezTo>
                  <a:cubicBezTo>
                    <a:pt x="129" y="674"/>
                    <a:pt x="157" y="660"/>
                    <a:pt x="162" y="626"/>
                  </a:cubicBezTo>
                  <a:cubicBezTo>
                    <a:pt x="234" y="412"/>
                    <a:pt x="484" y="197"/>
                    <a:pt x="746" y="126"/>
                  </a:cubicBezTo>
                  <a:cubicBezTo>
                    <a:pt x="818" y="95"/>
                    <a:pt x="801" y="0"/>
                    <a:pt x="7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64"/>
            <p:cNvSpPr/>
            <p:nvPr/>
          </p:nvSpPr>
          <p:spPr>
            <a:xfrm>
              <a:off x="1387450" y="2574100"/>
              <a:ext cx="23175" cy="18550"/>
            </a:xfrm>
            <a:custGeom>
              <a:avLst/>
              <a:gdLst/>
              <a:ahLst/>
              <a:cxnLst/>
              <a:rect l="l" t="t" r="r" b="b"/>
              <a:pathLst>
                <a:path w="927" h="742" extrusionOk="0">
                  <a:moveTo>
                    <a:pt x="844" y="0"/>
                  </a:moveTo>
                  <a:cubicBezTo>
                    <a:pt x="833" y="0"/>
                    <a:pt x="820" y="2"/>
                    <a:pt x="807" y="7"/>
                  </a:cubicBezTo>
                  <a:cubicBezTo>
                    <a:pt x="449" y="90"/>
                    <a:pt x="211" y="376"/>
                    <a:pt x="33" y="650"/>
                  </a:cubicBezTo>
                  <a:cubicBezTo>
                    <a:pt x="0" y="698"/>
                    <a:pt x="51" y="741"/>
                    <a:pt x="101" y="741"/>
                  </a:cubicBezTo>
                  <a:cubicBezTo>
                    <a:pt x="125" y="741"/>
                    <a:pt x="149" y="732"/>
                    <a:pt x="164" y="709"/>
                  </a:cubicBezTo>
                  <a:cubicBezTo>
                    <a:pt x="330" y="471"/>
                    <a:pt x="533" y="209"/>
                    <a:pt x="854" y="126"/>
                  </a:cubicBezTo>
                  <a:cubicBezTo>
                    <a:pt x="927" y="95"/>
                    <a:pt x="918" y="0"/>
                    <a:pt x="8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64"/>
            <p:cNvSpPr/>
            <p:nvPr/>
          </p:nvSpPr>
          <p:spPr>
            <a:xfrm>
              <a:off x="1362425" y="2572075"/>
              <a:ext cx="18800" cy="16650"/>
            </a:xfrm>
            <a:custGeom>
              <a:avLst/>
              <a:gdLst/>
              <a:ahLst/>
              <a:cxnLst/>
              <a:rect l="l" t="t" r="r" b="b"/>
              <a:pathLst>
                <a:path w="752" h="666" extrusionOk="0">
                  <a:moveTo>
                    <a:pt x="629" y="1"/>
                  </a:moveTo>
                  <a:cubicBezTo>
                    <a:pt x="621" y="1"/>
                    <a:pt x="613" y="2"/>
                    <a:pt x="605" y="4"/>
                  </a:cubicBezTo>
                  <a:cubicBezTo>
                    <a:pt x="331" y="147"/>
                    <a:pt x="93" y="302"/>
                    <a:pt x="22" y="576"/>
                  </a:cubicBezTo>
                  <a:cubicBezTo>
                    <a:pt x="0" y="634"/>
                    <a:pt x="48" y="665"/>
                    <a:pt x="95" y="665"/>
                  </a:cubicBezTo>
                  <a:cubicBezTo>
                    <a:pt x="125" y="665"/>
                    <a:pt x="155" y="652"/>
                    <a:pt x="165" y="624"/>
                  </a:cubicBezTo>
                  <a:cubicBezTo>
                    <a:pt x="224" y="385"/>
                    <a:pt x="450" y="254"/>
                    <a:pt x="677" y="135"/>
                  </a:cubicBezTo>
                  <a:cubicBezTo>
                    <a:pt x="752" y="92"/>
                    <a:pt x="701" y="1"/>
                    <a:pt x="6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64"/>
            <p:cNvSpPr/>
            <p:nvPr/>
          </p:nvSpPr>
          <p:spPr>
            <a:xfrm>
              <a:off x="1162050" y="2076875"/>
              <a:ext cx="152700" cy="512875"/>
            </a:xfrm>
            <a:custGeom>
              <a:avLst/>
              <a:gdLst/>
              <a:ahLst/>
              <a:cxnLst/>
              <a:rect l="l" t="t" r="r" b="b"/>
              <a:pathLst>
                <a:path w="6108" h="20515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"/>
                    <a:pt x="726" y="5513"/>
                    <a:pt x="3500" y="9799"/>
                  </a:cubicBezTo>
                  <a:cubicBezTo>
                    <a:pt x="3381" y="12383"/>
                    <a:pt x="5048" y="18574"/>
                    <a:pt x="4048" y="20360"/>
                  </a:cubicBezTo>
                  <a:lnTo>
                    <a:pt x="5215" y="20515"/>
                  </a:lnTo>
                  <a:cubicBezTo>
                    <a:pt x="5215" y="20515"/>
                    <a:pt x="5251" y="13526"/>
                    <a:pt x="5679" y="10085"/>
                  </a:cubicBezTo>
                  <a:cubicBezTo>
                    <a:pt x="6108" y="6668"/>
                    <a:pt x="5834" y="2275"/>
                    <a:pt x="5679" y="97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64"/>
            <p:cNvSpPr/>
            <p:nvPr/>
          </p:nvSpPr>
          <p:spPr>
            <a:xfrm>
              <a:off x="1268300" y="2302700"/>
              <a:ext cx="10450" cy="15875"/>
            </a:xfrm>
            <a:custGeom>
              <a:avLst/>
              <a:gdLst/>
              <a:ahLst/>
              <a:cxnLst/>
              <a:rect l="l" t="t" r="r" b="b"/>
              <a:pathLst>
                <a:path w="418" h="635" extrusionOk="0">
                  <a:moveTo>
                    <a:pt x="338" y="1"/>
                  </a:moveTo>
                  <a:cubicBezTo>
                    <a:pt x="305" y="1"/>
                    <a:pt x="274" y="19"/>
                    <a:pt x="274" y="52"/>
                  </a:cubicBezTo>
                  <a:cubicBezTo>
                    <a:pt x="274" y="219"/>
                    <a:pt x="227" y="397"/>
                    <a:pt x="60" y="504"/>
                  </a:cubicBezTo>
                  <a:cubicBezTo>
                    <a:pt x="0" y="544"/>
                    <a:pt x="41" y="634"/>
                    <a:pt x="105" y="634"/>
                  </a:cubicBezTo>
                  <a:cubicBezTo>
                    <a:pt x="117" y="634"/>
                    <a:pt x="130" y="631"/>
                    <a:pt x="143" y="623"/>
                  </a:cubicBezTo>
                  <a:cubicBezTo>
                    <a:pt x="346" y="492"/>
                    <a:pt x="417" y="278"/>
                    <a:pt x="417" y="76"/>
                  </a:cubicBezTo>
                  <a:cubicBezTo>
                    <a:pt x="417" y="25"/>
                    <a:pt x="376" y="1"/>
                    <a:pt x="338" y="1"/>
                  </a:cubicBezTo>
                  <a:close/>
                </a:path>
              </a:pathLst>
            </a:custGeom>
            <a:solidFill>
              <a:srgbClr val="F4A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64"/>
            <p:cNvSpPr/>
            <p:nvPr/>
          </p:nvSpPr>
          <p:spPr>
            <a:xfrm>
              <a:off x="1107650" y="2551975"/>
              <a:ext cx="185975" cy="55425"/>
            </a:xfrm>
            <a:custGeom>
              <a:avLst/>
              <a:gdLst/>
              <a:ahLst/>
              <a:cxnLst/>
              <a:rect l="l" t="t" r="r" b="b"/>
              <a:pathLst>
                <a:path w="7439" h="2217" extrusionOk="0">
                  <a:moveTo>
                    <a:pt x="6309" y="1"/>
                  </a:moveTo>
                  <a:cubicBezTo>
                    <a:pt x="5746" y="1"/>
                    <a:pt x="5557" y="1058"/>
                    <a:pt x="5557" y="1058"/>
                  </a:cubicBezTo>
                  <a:cubicBezTo>
                    <a:pt x="5557" y="1058"/>
                    <a:pt x="164" y="1392"/>
                    <a:pt x="45" y="1928"/>
                  </a:cubicBezTo>
                  <a:cubicBezTo>
                    <a:pt x="0" y="2150"/>
                    <a:pt x="797" y="2216"/>
                    <a:pt x="1877" y="2216"/>
                  </a:cubicBezTo>
                  <a:cubicBezTo>
                    <a:pt x="3400" y="2216"/>
                    <a:pt x="5488" y="2084"/>
                    <a:pt x="6581" y="2070"/>
                  </a:cubicBezTo>
                  <a:cubicBezTo>
                    <a:pt x="7439" y="2047"/>
                    <a:pt x="7439" y="1392"/>
                    <a:pt x="7439" y="1392"/>
                  </a:cubicBezTo>
                  <a:lnTo>
                    <a:pt x="6367" y="1261"/>
                  </a:lnTo>
                  <a:cubicBezTo>
                    <a:pt x="6367" y="1261"/>
                    <a:pt x="7367" y="523"/>
                    <a:pt x="6593" y="82"/>
                  </a:cubicBezTo>
                  <a:cubicBezTo>
                    <a:pt x="6489" y="25"/>
                    <a:pt x="6395" y="1"/>
                    <a:pt x="6309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64"/>
            <p:cNvSpPr/>
            <p:nvPr/>
          </p:nvSpPr>
          <p:spPr>
            <a:xfrm>
              <a:off x="1098350" y="2585875"/>
              <a:ext cx="189325" cy="27400"/>
            </a:xfrm>
            <a:custGeom>
              <a:avLst/>
              <a:gdLst/>
              <a:ahLst/>
              <a:cxnLst/>
              <a:rect l="l" t="t" r="r" b="b"/>
              <a:pathLst>
                <a:path w="7573" h="1096" extrusionOk="0">
                  <a:moveTo>
                    <a:pt x="1822" y="0"/>
                  </a:moveTo>
                  <a:cubicBezTo>
                    <a:pt x="1822" y="0"/>
                    <a:pt x="0" y="417"/>
                    <a:pt x="72" y="691"/>
                  </a:cubicBezTo>
                  <a:cubicBezTo>
                    <a:pt x="119" y="905"/>
                    <a:pt x="762" y="1048"/>
                    <a:pt x="1310" y="1084"/>
                  </a:cubicBezTo>
                  <a:cubicBezTo>
                    <a:pt x="1500" y="1095"/>
                    <a:pt x="1715" y="1095"/>
                    <a:pt x="1917" y="1095"/>
                  </a:cubicBezTo>
                  <a:cubicBezTo>
                    <a:pt x="4274" y="1095"/>
                    <a:pt x="7394" y="774"/>
                    <a:pt x="7430" y="774"/>
                  </a:cubicBezTo>
                  <a:cubicBezTo>
                    <a:pt x="7513" y="750"/>
                    <a:pt x="7572" y="691"/>
                    <a:pt x="7561" y="619"/>
                  </a:cubicBezTo>
                  <a:cubicBezTo>
                    <a:pt x="7561" y="554"/>
                    <a:pt x="7501" y="499"/>
                    <a:pt x="7418" y="499"/>
                  </a:cubicBezTo>
                  <a:cubicBezTo>
                    <a:pt x="7410" y="499"/>
                    <a:pt x="7402" y="499"/>
                    <a:pt x="7394" y="500"/>
                  </a:cubicBezTo>
                  <a:cubicBezTo>
                    <a:pt x="7358" y="500"/>
                    <a:pt x="4786" y="774"/>
                    <a:pt x="2572" y="810"/>
                  </a:cubicBezTo>
                  <a:cubicBezTo>
                    <a:pt x="2512" y="560"/>
                    <a:pt x="2393" y="119"/>
                    <a:pt x="18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64"/>
            <p:cNvSpPr/>
            <p:nvPr/>
          </p:nvSpPr>
          <p:spPr>
            <a:xfrm>
              <a:off x="1160425" y="2580725"/>
              <a:ext cx="20325" cy="17500"/>
            </a:xfrm>
            <a:custGeom>
              <a:avLst/>
              <a:gdLst/>
              <a:ahLst/>
              <a:cxnLst/>
              <a:rect l="l" t="t" r="r" b="b"/>
              <a:pathLst>
                <a:path w="813" h="700" extrusionOk="0">
                  <a:moveTo>
                    <a:pt x="100" y="1"/>
                  </a:moveTo>
                  <a:cubicBezTo>
                    <a:pt x="14" y="1"/>
                    <a:pt x="0" y="112"/>
                    <a:pt x="77" y="123"/>
                  </a:cubicBezTo>
                  <a:cubicBezTo>
                    <a:pt x="351" y="182"/>
                    <a:pt x="589" y="420"/>
                    <a:pt x="648" y="647"/>
                  </a:cubicBezTo>
                  <a:cubicBezTo>
                    <a:pt x="658" y="685"/>
                    <a:pt x="688" y="700"/>
                    <a:pt x="719" y="700"/>
                  </a:cubicBezTo>
                  <a:cubicBezTo>
                    <a:pt x="766" y="700"/>
                    <a:pt x="813" y="666"/>
                    <a:pt x="791" y="623"/>
                  </a:cubicBezTo>
                  <a:cubicBezTo>
                    <a:pt x="720" y="349"/>
                    <a:pt x="446" y="87"/>
                    <a:pt x="125" y="4"/>
                  </a:cubicBezTo>
                  <a:cubicBezTo>
                    <a:pt x="116" y="2"/>
                    <a:pt x="107" y="1"/>
                    <a:pt x="1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64"/>
            <p:cNvSpPr/>
            <p:nvPr/>
          </p:nvSpPr>
          <p:spPr>
            <a:xfrm>
              <a:off x="1183775" y="2578550"/>
              <a:ext cx="20800" cy="17000"/>
            </a:xfrm>
            <a:custGeom>
              <a:avLst/>
              <a:gdLst/>
              <a:ahLst/>
              <a:cxnLst/>
              <a:rect l="l" t="t" r="r" b="b"/>
              <a:pathLst>
                <a:path w="832" h="680" extrusionOk="0">
                  <a:moveTo>
                    <a:pt x="94" y="1"/>
                  </a:moveTo>
                  <a:cubicBezTo>
                    <a:pt x="17" y="1"/>
                    <a:pt x="0" y="95"/>
                    <a:pt x="84" y="126"/>
                  </a:cubicBezTo>
                  <a:cubicBezTo>
                    <a:pt x="334" y="198"/>
                    <a:pt x="584" y="412"/>
                    <a:pt x="667" y="626"/>
                  </a:cubicBezTo>
                  <a:cubicBezTo>
                    <a:pt x="676" y="665"/>
                    <a:pt x="707" y="680"/>
                    <a:pt x="738" y="680"/>
                  </a:cubicBezTo>
                  <a:cubicBezTo>
                    <a:pt x="784" y="680"/>
                    <a:pt x="831" y="645"/>
                    <a:pt x="810" y="603"/>
                  </a:cubicBezTo>
                  <a:cubicBezTo>
                    <a:pt x="726" y="329"/>
                    <a:pt x="441" y="91"/>
                    <a:pt x="131" y="7"/>
                  </a:cubicBezTo>
                  <a:cubicBezTo>
                    <a:pt x="117" y="3"/>
                    <a:pt x="105" y="1"/>
                    <a:pt x="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64"/>
            <p:cNvSpPr/>
            <p:nvPr/>
          </p:nvSpPr>
          <p:spPr>
            <a:xfrm>
              <a:off x="1204825" y="2575975"/>
              <a:ext cx="23575" cy="18275"/>
            </a:xfrm>
            <a:custGeom>
              <a:avLst/>
              <a:gdLst/>
              <a:ahLst/>
              <a:cxnLst/>
              <a:rect l="l" t="t" r="r" b="b"/>
              <a:pathLst>
                <a:path w="943" h="731" extrusionOk="0">
                  <a:moveTo>
                    <a:pt x="107" y="0"/>
                  </a:moveTo>
                  <a:cubicBezTo>
                    <a:pt x="22" y="0"/>
                    <a:pt x="0" y="101"/>
                    <a:pt x="87" y="122"/>
                  </a:cubicBezTo>
                  <a:cubicBezTo>
                    <a:pt x="396" y="217"/>
                    <a:pt x="611" y="468"/>
                    <a:pt x="777" y="706"/>
                  </a:cubicBezTo>
                  <a:cubicBezTo>
                    <a:pt x="788" y="723"/>
                    <a:pt x="808" y="730"/>
                    <a:pt x="829" y="730"/>
                  </a:cubicBezTo>
                  <a:cubicBezTo>
                    <a:pt x="880" y="730"/>
                    <a:pt x="942" y="688"/>
                    <a:pt x="908" y="646"/>
                  </a:cubicBezTo>
                  <a:cubicBezTo>
                    <a:pt x="730" y="372"/>
                    <a:pt x="492" y="98"/>
                    <a:pt x="134" y="3"/>
                  </a:cubicBezTo>
                  <a:cubicBezTo>
                    <a:pt x="125" y="1"/>
                    <a:pt x="116" y="0"/>
                    <a:pt x="1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64"/>
            <p:cNvSpPr/>
            <p:nvPr/>
          </p:nvSpPr>
          <p:spPr>
            <a:xfrm>
              <a:off x="1234400" y="2573775"/>
              <a:ext cx="18800" cy="16425"/>
            </a:xfrm>
            <a:custGeom>
              <a:avLst/>
              <a:gdLst/>
              <a:ahLst/>
              <a:cxnLst/>
              <a:rect l="l" t="t" r="r" b="b"/>
              <a:pathLst>
                <a:path w="752" h="657" extrusionOk="0">
                  <a:moveTo>
                    <a:pt x="120" y="1"/>
                  </a:moveTo>
                  <a:cubicBezTo>
                    <a:pt x="51" y="1"/>
                    <a:pt x="1" y="86"/>
                    <a:pt x="83" y="127"/>
                  </a:cubicBezTo>
                  <a:cubicBezTo>
                    <a:pt x="309" y="246"/>
                    <a:pt x="523" y="377"/>
                    <a:pt x="583" y="615"/>
                  </a:cubicBezTo>
                  <a:cubicBezTo>
                    <a:pt x="597" y="643"/>
                    <a:pt x="627" y="657"/>
                    <a:pt x="658" y="657"/>
                  </a:cubicBezTo>
                  <a:cubicBezTo>
                    <a:pt x="705" y="657"/>
                    <a:pt x="752" y="625"/>
                    <a:pt x="737" y="567"/>
                  </a:cubicBezTo>
                  <a:cubicBezTo>
                    <a:pt x="666" y="305"/>
                    <a:pt x="428" y="139"/>
                    <a:pt x="154" y="8"/>
                  </a:cubicBezTo>
                  <a:cubicBezTo>
                    <a:pt x="142" y="3"/>
                    <a:pt x="131" y="1"/>
                    <a:pt x="1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64"/>
            <p:cNvSpPr/>
            <p:nvPr/>
          </p:nvSpPr>
          <p:spPr>
            <a:xfrm>
              <a:off x="1121850" y="1864950"/>
              <a:ext cx="364650" cy="274275"/>
            </a:xfrm>
            <a:custGeom>
              <a:avLst/>
              <a:gdLst/>
              <a:ahLst/>
              <a:cxnLst/>
              <a:rect l="l" t="t" r="r" b="b"/>
              <a:pathLst>
                <a:path w="14586" h="10971" extrusionOk="0">
                  <a:moveTo>
                    <a:pt x="7275" y="0"/>
                  </a:moveTo>
                  <a:cubicBezTo>
                    <a:pt x="4144" y="0"/>
                    <a:pt x="1608" y="798"/>
                    <a:pt x="1608" y="798"/>
                  </a:cubicBezTo>
                  <a:cubicBezTo>
                    <a:pt x="1608" y="798"/>
                    <a:pt x="1" y="6084"/>
                    <a:pt x="251" y="10644"/>
                  </a:cubicBezTo>
                  <a:cubicBezTo>
                    <a:pt x="251" y="10644"/>
                    <a:pt x="1792" y="10971"/>
                    <a:pt x="3721" y="10971"/>
                  </a:cubicBezTo>
                  <a:cubicBezTo>
                    <a:pt x="4854" y="10971"/>
                    <a:pt x="6120" y="10858"/>
                    <a:pt x="7287" y="10501"/>
                  </a:cubicBezTo>
                  <a:cubicBezTo>
                    <a:pt x="8463" y="10858"/>
                    <a:pt x="9733" y="10971"/>
                    <a:pt x="10867" y="10971"/>
                  </a:cubicBezTo>
                  <a:cubicBezTo>
                    <a:pt x="12799" y="10971"/>
                    <a:pt x="14336" y="10644"/>
                    <a:pt x="14336" y="10644"/>
                  </a:cubicBezTo>
                  <a:cubicBezTo>
                    <a:pt x="14586" y="6108"/>
                    <a:pt x="12978" y="798"/>
                    <a:pt x="12978" y="798"/>
                  </a:cubicBezTo>
                  <a:cubicBezTo>
                    <a:pt x="12978" y="798"/>
                    <a:pt x="10419" y="0"/>
                    <a:pt x="7275" y="0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64"/>
            <p:cNvSpPr/>
            <p:nvPr/>
          </p:nvSpPr>
          <p:spPr>
            <a:xfrm>
              <a:off x="1110550" y="1588125"/>
              <a:ext cx="425675" cy="360775"/>
            </a:xfrm>
            <a:custGeom>
              <a:avLst/>
              <a:gdLst/>
              <a:ahLst/>
              <a:cxnLst/>
              <a:rect l="l" t="t" r="r" b="b"/>
              <a:pathLst>
                <a:path w="17027" h="14431" extrusionOk="0">
                  <a:moveTo>
                    <a:pt x="6965" y="0"/>
                  </a:moveTo>
                  <a:cubicBezTo>
                    <a:pt x="6965" y="0"/>
                    <a:pt x="4941" y="834"/>
                    <a:pt x="3132" y="2906"/>
                  </a:cubicBezTo>
                  <a:cubicBezTo>
                    <a:pt x="1655" y="4608"/>
                    <a:pt x="0" y="8751"/>
                    <a:pt x="119" y="11538"/>
                  </a:cubicBezTo>
                  <a:cubicBezTo>
                    <a:pt x="262" y="14336"/>
                    <a:pt x="1393" y="14407"/>
                    <a:pt x="1393" y="14407"/>
                  </a:cubicBezTo>
                  <a:lnTo>
                    <a:pt x="1536" y="13657"/>
                  </a:lnTo>
                  <a:cubicBezTo>
                    <a:pt x="1627" y="13618"/>
                    <a:pt x="1764" y="13602"/>
                    <a:pt x="1942" y="13602"/>
                  </a:cubicBezTo>
                  <a:cubicBezTo>
                    <a:pt x="2966" y="13602"/>
                    <a:pt x="5358" y="14145"/>
                    <a:pt x="8338" y="14145"/>
                  </a:cubicBezTo>
                  <a:cubicBezTo>
                    <a:pt x="9969" y="14145"/>
                    <a:pt x="11777" y="13982"/>
                    <a:pt x="13633" y="13478"/>
                  </a:cubicBezTo>
                  <a:cubicBezTo>
                    <a:pt x="13633" y="13478"/>
                    <a:pt x="13847" y="13621"/>
                    <a:pt x="14038" y="14431"/>
                  </a:cubicBezTo>
                  <a:cubicBezTo>
                    <a:pt x="15205" y="13752"/>
                    <a:pt x="17026" y="10347"/>
                    <a:pt x="13002" y="3334"/>
                  </a:cubicBezTo>
                  <a:cubicBezTo>
                    <a:pt x="11216" y="227"/>
                    <a:pt x="8858" y="0"/>
                    <a:pt x="8858" y="0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64"/>
            <p:cNvSpPr/>
            <p:nvPr/>
          </p:nvSpPr>
          <p:spPr>
            <a:xfrm>
              <a:off x="1393900" y="1419950"/>
              <a:ext cx="62250" cy="53600"/>
            </a:xfrm>
            <a:custGeom>
              <a:avLst/>
              <a:gdLst/>
              <a:ahLst/>
              <a:cxnLst/>
              <a:rect l="l" t="t" r="r" b="b"/>
              <a:pathLst>
                <a:path w="2490" h="2144" extrusionOk="0">
                  <a:moveTo>
                    <a:pt x="1251" y="0"/>
                  </a:moveTo>
                  <a:cubicBezTo>
                    <a:pt x="549" y="12"/>
                    <a:pt x="1" y="500"/>
                    <a:pt x="1" y="1072"/>
                  </a:cubicBezTo>
                  <a:cubicBezTo>
                    <a:pt x="1" y="1655"/>
                    <a:pt x="549" y="2144"/>
                    <a:pt x="1251" y="2144"/>
                  </a:cubicBezTo>
                  <a:cubicBezTo>
                    <a:pt x="1930" y="2144"/>
                    <a:pt x="2489" y="1667"/>
                    <a:pt x="2489" y="1072"/>
                  </a:cubicBezTo>
                  <a:cubicBezTo>
                    <a:pt x="2489" y="500"/>
                    <a:pt x="1942" y="0"/>
                    <a:pt x="1251" y="0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64"/>
            <p:cNvSpPr/>
            <p:nvPr/>
          </p:nvSpPr>
          <p:spPr>
            <a:xfrm>
              <a:off x="1406700" y="1432300"/>
              <a:ext cx="34175" cy="35550"/>
            </a:xfrm>
            <a:custGeom>
              <a:avLst/>
              <a:gdLst/>
              <a:ahLst/>
              <a:cxnLst/>
              <a:rect l="l" t="t" r="r" b="b"/>
              <a:pathLst>
                <a:path w="1367" h="1422" extrusionOk="0">
                  <a:moveTo>
                    <a:pt x="254" y="752"/>
                  </a:moveTo>
                  <a:cubicBezTo>
                    <a:pt x="439" y="752"/>
                    <a:pt x="668" y="828"/>
                    <a:pt x="668" y="995"/>
                  </a:cubicBezTo>
                  <a:cubicBezTo>
                    <a:pt x="689" y="1177"/>
                    <a:pt x="460" y="1272"/>
                    <a:pt x="258" y="1272"/>
                  </a:cubicBezTo>
                  <a:cubicBezTo>
                    <a:pt x="235" y="1272"/>
                    <a:pt x="213" y="1271"/>
                    <a:pt x="191" y="1269"/>
                  </a:cubicBezTo>
                  <a:cubicBezTo>
                    <a:pt x="168" y="1102"/>
                    <a:pt x="156" y="923"/>
                    <a:pt x="180" y="757"/>
                  </a:cubicBezTo>
                  <a:cubicBezTo>
                    <a:pt x="203" y="754"/>
                    <a:pt x="228" y="752"/>
                    <a:pt x="254" y="752"/>
                  </a:cubicBezTo>
                  <a:close/>
                  <a:moveTo>
                    <a:pt x="1031" y="0"/>
                  </a:moveTo>
                  <a:cubicBezTo>
                    <a:pt x="757" y="0"/>
                    <a:pt x="479" y="67"/>
                    <a:pt x="299" y="256"/>
                  </a:cubicBezTo>
                  <a:cubicBezTo>
                    <a:pt x="180" y="387"/>
                    <a:pt x="108" y="507"/>
                    <a:pt x="60" y="649"/>
                  </a:cubicBezTo>
                  <a:cubicBezTo>
                    <a:pt x="49" y="673"/>
                    <a:pt x="37" y="697"/>
                    <a:pt x="49" y="709"/>
                  </a:cubicBezTo>
                  <a:cubicBezTo>
                    <a:pt x="1" y="935"/>
                    <a:pt x="25" y="1149"/>
                    <a:pt x="60" y="1376"/>
                  </a:cubicBezTo>
                  <a:cubicBezTo>
                    <a:pt x="73" y="1407"/>
                    <a:pt x="102" y="1422"/>
                    <a:pt x="130" y="1422"/>
                  </a:cubicBezTo>
                  <a:cubicBezTo>
                    <a:pt x="156" y="1422"/>
                    <a:pt x="180" y="1410"/>
                    <a:pt x="191" y="1388"/>
                  </a:cubicBezTo>
                  <a:cubicBezTo>
                    <a:pt x="212" y="1389"/>
                    <a:pt x="233" y="1390"/>
                    <a:pt x="255" y="1390"/>
                  </a:cubicBezTo>
                  <a:cubicBezTo>
                    <a:pt x="533" y="1390"/>
                    <a:pt x="879" y="1248"/>
                    <a:pt x="834" y="983"/>
                  </a:cubicBezTo>
                  <a:cubicBezTo>
                    <a:pt x="813" y="766"/>
                    <a:pt x="565" y="609"/>
                    <a:pt x="305" y="609"/>
                  </a:cubicBezTo>
                  <a:cubicBezTo>
                    <a:pt x="279" y="609"/>
                    <a:pt x="253" y="610"/>
                    <a:pt x="227" y="614"/>
                  </a:cubicBezTo>
                  <a:cubicBezTo>
                    <a:pt x="275" y="518"/>
                    <a:pt x="322" y="435"/>
                    <a:pt x="406" y="364"/>
                  </a:cubicBezTo>
                  <a:cubicBezTo>
                    <a:pt x="580" y="199"/>
                    <a:pt x="796" y="132"/>
                    <a:pt x="1028" y="132"/>
                  </a:cubicBezTo>
                  <a:cubicBezTo>
                    <a:pt x="1097" y="132"/>
                    <a:pt x="1168" y="138"/>
                    <a:pt x="1239" y="149"/>
                  </a:cubicBezTo>
                  <a:cubicBezTo>
                    <a:pt x="1244" y="150"/>
                    <a:pt x="1248" y="150"/>
                    <a:pt x="1253" y="150"/>
                  </a:cubicBezTo>
                  <a:cubicBezTo>
                    <a:pt x="1348" y="150"/>
                    <a:pt x="1367" y="30"/>
                    <a:pt x="1287" y="18"/>
                  </a:cubicBezTo>
                  <a:cubicBezTo>
                    <a:pt x="1204" y="7"/>
                    <a:pt x="1117" y="0"/>
                    <a:pt x="1031" y="0"/>
                  </a:cubicBezTo>
                  <a:close/>
                </a:path>
              </a:pathLst>
            </a:custGeom>
            <a:solidFill>
              <a:srgbClr val="F4A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64"/>
            <p:cNvSpPr/>
            <p:nvPr/>
          </p:nvSpPr>
          <p:spPr>
            <a:xfrm>
              <a:off x="1227825" y="1309425"/>
              <a:ext cx="202425" cy="298675"/>
            </a:xfrm>
            <a:custGeom>
              <a:avLst/>
              <a:gdLst/>
              <a:ahLst/>
              <a:cxnLst/>
              <a:rect l="l" t="t" r="r" b="b"/>
              <a:pathLst>
                <a:path w="8097" h="11947" extrusionOk="0">
                  <a:moveTo>
                    <a:pt x="4668" y="0"/>
                  </a:moveTo>
                  <a:cubicBezTo>
                    <a:pt x="2910" y="0"/>
                    <a:pt x="988" y="824"/>
                    <a:pt x="822" y="1707"/>
                  </a:cubicBezTo>
                  <a:cubicBezTo>
                    <a:pt x="488" y="3350"/>
                    <a:pt x="405" y="4576"/>
                    <a:pt x="524" y="5600"/>
                  </a:cubicBezTo>
                  <a:cubicBezTo>
                    <a:pt x="524" y="5600"/>
                    <a:pt x="0" y="7196"/>
                    <a:pt x="1048" y="8231"/>
                  </a:cubicBezTo>
                  <a:cubicBezTo>
                    <a:pt x="1298" y="9708"/>
                    <a:pt x="1596" y="11315"/>
                    <a:pt x="1691" y="11589"/>
                  </a:cubicBezTo>
                  <a:cubicBezTo>
                    <a:pt x="1786" y="11827"/>
                    <a:pt x="2441" y="11946"/>
                    <a:pt x="3144" y="11946"/>
                  </a:cubicBezTo>
                  <a:cubicBezTo>
                    <a:pt x="3203" y="11946"/>
                    <a:pt x="3465" y="11946"/>
                    <a:pt x="3536" y="11922"/>
                  </a:cubicBezTo>
                  <a:cubicBezTo>
                    <a:pt x="4215" y="11898"/>
                    <a:pt x="4822" y="11768"/>
                    <a:pt x="4906" y="11565"/>
                  </a:cubicBezTo>
                  <a:cubicBezTo>
                    <a:pt x="5001" y="11363"/>
                    <a:pt x="5299" y="10232"/>
                    <a:pt x="5561" y="9101"/>
                  </a:cubicBezTo>
                  <a:cubicBezTo>
                    <a:pt x="8097" y="8529"/>
                    <a:pt x="7692" y="5624"/>
                    <a:pt x="7620" y="2326"/>
                  </a:cubicBezTo>
                  <a:cubicBezTo>
                    <a:pt x="7576" y="612"/>
                    <a:pt x="6183" y="0"/>
                    <a:pt x="4668" y="0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64"/>
            <p:cNvSpPr/>
            <p:nvPr/>
          </p:nvSpPr>
          <p:spPr>
            <a:xfrm>
              <a:off x="1308125" y="1465475"/>
              <a:ext cx="47425" cy="26700"/>
            </a:xfrm>
            <a:custGeom>
              <a:avLst/>
              <a:gdLst/>
              <a:ahLst/>
              <a:cxnLst/>
              <a:rect l="l" t="t" r="r" b="b"/>
              <a:pathLst>
                <a:path w="1897" h="1068" extrusionOk="0">
                  <a:moveTo>
                    <a:pt x="81" y="0"/>
                  </a:moveTo>
                  <a:cubicBezTo>
                    <a:pt x="41" y="0"/>
                    <a:pt x="1" y="30"/>
                    <a:pt x="15" y="72"/>
                  </a:cubicBezTo>
                  <a:cubicBezTo>
                    <a:pt x="169" y="723"/>
                    <a:pt x="906" y="1067"/>
                    <a:pt x="1628" y="1067"/>
                  </a:cubicBezTo>
                  <a:cubicBezTo>
                    <a:pt x="1686" y="1067"/>
                    <a:pt x="1744" y="1065"/>
                    <a:pt x="1801" y="1061"/>
                  </a:cubicBezTo>
                  <a:cubicBezTo>
                    <a:pt x="1896" y="1061"/>
                    <a:pt x="1896" y="942"/>
                    <a:pt x="1801" y="942"/>
                  </a:cubicBezTo>
                  <a:cubicBezTo>
                    <a:pt x="1760" y="944"/>
                    <a:pt x="1719" y="945"/>
                    <a:pt x="1677" y="945"/>
                  </a:cubicBezTo>
                  <a:cubicBezTo>
                    <a:pt x="998" y="945"/>
                    <a:pt x="292" y="666"/>
                    <a:pt x="146" y="49"/>
                  </a:cubicBezTo>
                  <a:cubicBezTo>
                    <a:pt x="136" y="15"/>
                    <a:pt x="109" y="0"/>
                    <a:pt x="81" y="0"/>
                  </a:cubicBezTo>
                  <a:close/>
                </a:path>
              </a:pathLst>
            </a:custGeom>
            <a:solidFill>
              <a:srgbClr val="A73D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64"/>
            <p:cNvSpPr/>
            <p:nvPr/>
          </p:nvSpPr>
          <p:spPr>
            <a:xfrm>
              <a:off x="1342425" y="1411825"/>
              <a:ext cx="34550" cy="50725"/>
            </a:xfrm>
            <a:custGeom>
              <a:avLst/>
              <a:gdLst/>
              <a:ahLst/>
              <a:cxnLst/>
              <a:rect l="l" t="t" r="r" b="b"/>
              <a:pathLst>
                <a:path w="1382" h="2029" extrusionOk="0">
                  <a:moveTo>
                    <a:pt x="277" y="1"/>
                  </a:moveTo>
                  <a:cubicBezTo>
                    <a:pt x="253" y="1"/>
                    <a:pt x="231" y="12"/>
                    <a:pt x="226" y="40"/>
                  </a:cubicBezTo>
                  <a:cubicBezTo>
                    <a:pt x="95" y="504"/>
                    <a:pt x="0" y="1004"/>
                    <a:pt x="226" y="1445"/>
                  </a:cubicBezTo>
                  <a:cubicBezTo>
                    <a:pt x="238" y="1456"/>
                    <a:pt x="274" y="1468"/>
                    <a:pt x="298" y="1468"/>
                  </a:cubicBezTo>
                  <a:cubicBezTo>
                    <a:pt x="413" y="1430"/>
                    <a:pt x="518" y="1392"/>
                    <a:pt x="636" y="1392"/>
                  </a:cubicBezTo>
                  <a:cubicBezTo>
                    <a:pt x="701" y="1392"/>
                    <a:pt x="770" y="1403"/>
                    <a:pt x="846" y="1433"/>
                  </a:cubicBezTo>
                  <a:cubicBezTo>
                    <a:pt x="1179" y="1552"/>
                    <a:pt x="846" y="1742"/>
                    <a:pt x="750" y="1802"/>
                  </a:cubicBezTo>
                  <a:cubicBezTo>
                    <a:pt x="596" y="1873"/>
                    <a:pt x="405" y="1909"/>
                    <a:pt x="238" y="1921"/>
                  </a:cubicBezTo>
                  <a:cubicBezTo>
                    <a:pt x="159" y="1932"/>
                    <a:pt x="187" y="2029"/>
                    <a:pt x="261" y="2029"/>
                  </a:cubicBezTo>
                  <a:cubicBezTo>
                    <a:pt x="265" y="2029"/>
                    <a:pt x="270" y="2029"/>
                    <a:pt x="274" y="2028"/>
                  </a:cubicBezTo>
                  <a:cubicBezTo>
                    <a:pt x="596" y="1980"/>
                    <a:pt x="1381" y="1766"/>
                    <a:pt x="1000" y="1385"/>
                  </a:cubicBezTo>
                  <a:cubicBezTo>
                    <a:pt x="929" y="1314"/>
                    <a:pt x="810" y="1290"/>
                    <a:pt x="703" y="1278"/>
                  </a:cubicBezTo>
                  <a:cubicBezTo>
                    <a:pt x="697" y="1277"/>
                    <a:pt x="691" y="1277"/>
                    <a:pt x="685" y="1277"/>
                  </a:cubicBezTo>
                  <a:cubicBezTo>
                    <a:pt x="601" y="1277"/>
                    <a:pt x="484" y="1321"/>
                    <a:pt x="394" y="1321"/>
                  </a:cubicBezTo>
                  <a:cubicBezTo>
                    <a:pt x="340" y="1321"/>
                    <a:pt x="295" y="1305"/>
                    <a:pt x="274" y="1254"/>
                  </a:cubicBezTo>
                  <a:cubicBezTo>
                    <a:pt x="119" y="873"/>
                    <a:pt x="226" y="433"/>
                    <a:pt x="345" y="75"/>
                  </a:cubicBezTo>
                  <a:cubicBezTo>
                    <a:pt x="360" y="31"/>
                    <a:pt x="316" y="1"/>
                    <a:pt x="277" y="1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64"/>
            <p:cNvSpPr/>
            <p:nvPr/>
          </p:nvSpPr>
          <p:spPr>
            <a:xfrm>
              <a:off x="1309975" y="1416375"/>
              <a:ext cx="11325" cy="20850"/>
            </a:xfrm>
            <a:custGeom>
              <a:avLst/>
              <a:gdLst/>
              <a:ahLst/>
              <a:cxnLst/>
              <a:rect l="l" t="t" r="r" b="b"/>
              <a:pathLst>
                <a:path w="453" h="834" extrusionOk="0">
                  <a:moveTo>
                    <a:pt x="227" y="1"/>
                  </a:moveTo>
                  <a:cubicBezTo>
                    <a:pt x="108" y="1"/>
                    <a:pt x="0" y="191"/>
                    <a:pt x="0" y="417"/>
                  </a:cubicBezTo>
                  <a:cubicBezTo>
                    <a:pt x="0" y="655"/>
                    <a:pt x="108" y="834"/>
                    <a:pt x="227" y="834"/>
                  </a:cubicBezTo>
                  <a:cubicBezTo>
                    <a:pt x="346" y="834"/>
                    <a:pt x="453" y="643"/>
                    <a:pt x="453" y="417"/>
                  </a:cubicBezTo>
                  <a:cubicBezTo>
                    <a:pt x="453" y="191"/>
                    <a:pt x="346" y="12"/>
                    <a:pt x="227" y="1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64"/>
            <p:cNvSpPr/>
            <p:nvPr/>
          </p:nvSpPr>
          <p:spPr>
            <a:xfrm>
              <a:off x="1372475" y="1416375"/>
              <a:ext cx="11350" cy="20850"/>
            </a:xfrm>
            <a:custGeom>
              <a:avLst/>
              <a:gdLst/>
              <a:ahLst/>
              <a:cxnLst/>
              <a:rect l="l" t="t" r="r" b="b"/>
              <a:pathLst>
                <a:path w="454" h="834" extrusionOk="0">
                  <a:moveTo>
                    <a:pt x="227" y="1"/>
                  </a:moveTo>
                  <a:cubicBezTo>
                    <a:pt x="108" y="1"/>
                    <a:pt x="1" y="191"/>
                    <a:pt x="1" y="417"/>
                  </a:cubicBezTo>
                  <a:cubicBezTo>
                    <a:pt x="1" y="655"/>
                    <a:pt x="108" y="834"/>
                    <a:pt x="227" y="834"/>
                  </a:cubicBezTo>
                  <a:cubicBezTo>
                    <a:pt x="346" y="834"/>
                    <a:pt x="453" y="643"/>
                    <a:pt x="453" y="417"/>
                  </a:cubicBezTo>
                  <a:cubicBezTo>
                    <a:pt x="453" y="191"/>
                    <a:pt x="346" y="12"/>
                    <a:pt x="227" y="1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64"/>
            <p:cNvSpPr/>
            <p:nvPr/>
          </p:nvSpPr>
          <p:spPr>
            <a:xfrm>
              <a:off x="1191800" y="1261150"/>
              <a:ext cx="285775" cy="178175"/>
            </a:xfrm>
            <a:custGeom>
              <a:avLst/>
              <a:gdLst/>
              <a:ahLst/>
              <a:cxnLst/>
              <a:rect l="l" t="t" r="r" b="b"/>
              <a:pathLst>
                <a:path w="11431" h="7127" extrusionOk="0">
                  <a:moveTo>
                    <a:pt x="4494" y="0"/>
                  </a:moveTo>
                  <a:cubicBezTo>
                    <a:pt x="4421" y="0"/>
                    <a:pt x="4341" y="10"/>
                    <a:pt x="4251" y="30"/>
                  </a:cubicBezTo>
                  <a:cubicBezTo>
                    <a:pt x="3358" y="221"/>
                    <a:pt x="2715" y="1030"/>
                    <a:pt x="2394" y="1733"/>
                  </a:cubicBezTo>
                  <a:cubicBezTo>
                    <a:pt x="2151" y="1665"/>
                    <a:pt x="1915" y="1605"/>
                    <a:pt x="1681" y="1605"/>
                  </a:cubicBezTo>
                  <a:cubicBezTo>
                    <a:pt x="1502" y="1605"/>
                    <a:pt x="1324" y="1640"/>
                    <a:pt x="1144" y="1733"/>
                  </a:cubicBezTo>
                  <a:cubicBezTo>
                    <a:pt x="536" y="2042"/>
                    <a:pt x="298" y="2721"/>
                    <a:pt x="203" y="3292"/>
                  </a:cubicBezTo>
                  <a:cubicBezTo>
                    <a:pt x="1" y="4805"/>
                    <a:pt x="775" y="6174"/>
                    <a:pt x="2096" y="7126"/>
                  </a:cubicBezTo>
                  <a:cubicBezTo>
                    <a:pt x="2489" y="6852"/>
                    <a:pt x="2858" y="6055"/>
                    <a:pt x="3037" y="5638"/>
                  </a:cubicBezTo>
                  <a:cubicBezTo>
                    <a:pt x="3311" y="4995"/>
                    <a:pt x="3227" y="4305"/>
                    <a:pt x="3037" y="3662"/>
                  </a:cubicBezTo>
                  <a:lnTo>
                    <a:pt x="3037" y="3662"/>
                  </a:lnTo>
                  <a:cubicBezTo>
                    <a:pt x="3426" y="3979"/>
                    <a:pt x="3920" y="4270"/>
                    <a:pt x="4482" y="4270"/>
                  </a:cubicBezTo>
                  <a:cubicBezTo>
                    <a:pt x="4574" y="4270"/>
                    <a:pt x="4668" y="4262"/>
                    <a:pt x="4763" y="4245"/>
                  </a:cubicBezTo>
                  <a:cubicBezTo>
                    <a:pt x="5418" y="4138"/>
                    <a:pt x="5656" y="3626"/>
                    <a:pt x="5716" y="3114"/>
                  </a:cubicBezTo>
                  <a:cubicBezTo>
                    <a:pt x="6263" y="3412"/>
                    <a:pt x="6799" y="3733"/>
                    <a:pt x="7359" y="4019"/>
                  </a:cubicBezTo>
                  <a:cubicBezTo>
                    <a:pt x="7941" y="4304"/>
                    <a:pt x="8633" y="4508"/>
                    <a:pt x="9284" y="4508"/>
                  </a:cubicBezTo>
                  <a:cubicBezTo>
                    <a:pt x="10018" y="4508"/>
                    <a:pt x="10699" y="4249"/>
                    <a:pt x="11109" y="3554"/>
                  </a:cubicBezTo>
                  <a:cubicBezTo>
                    <a:pt x="11395" y="3031"/>
                    <a:pt x="11431" y="2340"/>
                    <a:pt x="10859" y="1947"/>
                  </a:cubicBezTo>
                  <a:cubicBezTo>
                    <a:pt x="10326" y="1566"/>
                    <a:pt x="9564" y="1528"/>
                    <a:pt x="8872" y="1528"/>
                  </a:cubicBezTo>
                  <a:cubicBezTo>
                    <a:pt x="8699" y="1528"/>
                    <a:pt x="8530" y="1530"/>
                    <a:pt x="8371" y="1530"/>
                  </a:cubicBezTo>
                  <a:cubicBezTo>
                    <a:pt x="8585" y="1399"/>
                    <a:pt x="8823" y="1233"/>
                    <a:pt x="8787" y="995"/>
                  </a:cubicBezTo>
                  <a:cubicBezTo>
                    <a:pt x="8740" y="661"/>
                    <a:pt x="8168" y="518"/>
                    <a:pt x="7847" y="459"/>
                  </a:cubicBezTo>
                  <a:cubicBezTo>
                    <a:pt x="7638" y="425"/>
                    <a:pt x="7422" y="408"/>
                    <a:pt x="7204" y="408"/>
                  </a:cubicBezTo>
                  <a:cubicBezTo>
                    <a:pt x="6428" y="408"/>
                    <a:pt x="5633" y="628"/>
                    <a:pt x="5085" y="1102"/>
                  </a:cubicBezTo>
                  <a:cubicBezTo>
                    <a:pt x="5138" y="655"/>
                    <a:pt x="5096" y="0"/>
                    <a:pt x="4494" y="0"/>
                  </a:cubicBezTo>
                  <a:close/>
                </a:path>
              </a:pathLst>
            </a:custGeom>
            <a:solidFill>
              <a:srgbClr val="F9DD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64"/>
            <p:cNvSpPr/>
            <p:nvPr/>
          </p:nvSpPr>
          <p:spPr>
            <a:xfrm>
              <a:off x="1349150" y="1328100"/>
              <a:ext cx="104250" cy="33425"/>
            </a:xfrm>
            <a:custGeom>
              <a:avLst/>
              <a:gdLst/>
              <a:ahLst/>
              <a:cxnLst/>
              <a:rect l="l" t="t" r="r" b="b"/>
              <a:pathLst>
                <a:path w="4170" h="1337" extrusionOk="0">
                  <a:moveTo>
                    <a:pt x="109" y="0"/>
                  </a:moveTo>
                  <a:cubicBezTo>
                    <a:pt x="50" y="0"/>
                    <a:pt x="0" y="66"/>
                    <a:pt x="65" y="103"/>
                  </a:cubicBezTo>
                  <a:cubicBezTo>
                    <a:pt x="791" y="626"/>
                    <a:pt x="1624" y="1246"/>
                    <a:pt x="2624" y="1329"/>
                  </a:cubicBezTo>
                  <a:cubicBezTo>
                    <a:pt x="2689" y="1334"/>
                    <a:pt x="2754" y="1336"/>
                    <a:pt x="2819" y="1336"/>
                  </a:cubicBezTo>
                  <a:cubicBezTo>
                    <a:pt x="3516" y="1336"/>
                    <a:pt x="4170" y="1038"/>
                    <a:pt x="3886" y="341"/>
                  </a:cubicBezTo>
                  <a:cubicBezTo>
                    <a:pt x="3872" y="312"/>
                    <a:pt x="3840" y="298"/>
                    <a:pt x="3808" y="298"/>
                  </a:cubicBezTo>
                  <a:cubicBezTo>
                    <a:pt x="3762" y="298"/>
                    <a:pt x="3718" y="327"/>
                    <a:pt x="3732" y="376"/>
                  </a:cubicBezTo>
                  <a:cubicBezTo>
                    <a:pt x="3987" y="998"/>
                    <a:pt x="3439" y="1193"/>
                    <a:pt x="2854" y="1193"/>
                  </a:cubicBezTo>
                  <a:cubicBezTo>
                    <a:pt x="2620" y="1193"/>
                    <a:pt x="2381" y="1162"/>
                    <a:pt x="2184" y="1115"/>
                  </a:cubicBezTo>
                  <a:cubicBezTo>
                    <a:pt x="1410" y="924"/>
                    <a:pt x="779" y="448"/>
                    <a:pt x="160" y="19"/>
                  </a:cubicBezTo>
                  <a:cubicBezTo>
                    <a:pt x="144" y="6"/>
                    <a:pt x="126" y="0"/>
                    <a:pt x="109" y="0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64"/>
            <p:cNvSpPr/>
            <p:nvPr/>
          </p:nvSpPr>
          <p:spPr>
            <a:xfrm>
              <a:off x="1369550" y="1316475"/>
              <a:ext cx="61825" cy="14500"/>
            </a:xfrm>
            <a:custGeom>
              <a:avLst/>
              <a:gdLst/>
              <a:ahLst/>
              <a:cxnLst/>
              <a:rect l="l" t="t" r="r" b="b"/>
              <a:pathLst>
                <a:path w="2473" h="580" extrusionOk="0">
                  <a:moveTo>
                    <a:pt x="98" y="1"/>
                  </a:moveTo>
                  <a:cubicBezTo>
                    <a:pt x="54" y="1"/>
                    <a:pt x="0" y="69"/>
                    <a:pt x="46" y="115"/>
                  </a:cubicBezTo>
                  <a:cubicBezTo>
                    <a:pt x="439" y="484"/>
                    <a:pt x="963" y="579"/>
                    <a:pt x="1523" y="579"/>
                  </a:cubicBezTo>
                  <a:cubicBezTo>
                    <a:pt x="1856" y="579"/>
                    <a:pt x="2320" y="520"/>
                    <a:pt x="2451" y="210"/>
                  </a:cubicBezTo>
                  <a:cubicBezTo>
                    <a:pt x="2473" y="167"/>
                    <a:pt x="2426" y="133"/>
                    <a:pt x="2379" y="133"/>
                  </a:cubicBezTo>
                  <a:cubicBezTo>
                    <a:pt x="2348" y="133"/>
                    <a:pt x="2318" y="148"/>
                    <a:pt x="2308" y="187"/>
                  </a:cubicBezTo>
                  <a:cubicBezTo>
                    <a:pt x="2189" y="460"/>
                    <a:pt x="1701" y="460"/>
                    <a:pt x="1404" y="460"/>
                  </a:cubicBezTo>
                  <a:cubicBezTo>
                    <a:pt x="927" y="460"/>
                    <a:pt x="463" y="329"/>
                    <a:pt x="130" y="20"/>
                  </a:cubicBezTo>
                  <a:cubicBezTo>
                    <a:pt x="122" y="7"/>
                    <a:pt x="110" y="1"/>
                    <a:pt x="98" y="1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64"/>
            <p:cNvSpPr/>
            <p:nvPr/>
          </p:nvSpPr>
          <p:spPr>
            <a:xfrm>
              <a:off x="1313050" y="1284450"/>
              <a:ext cx="70475" cy="23950"/>
            </a:xfrm>
            <a:custGeom>
              <a:avLst/>
              <a:gdLst/>
              <a:ahLst/>
              <a:cxnLst/>
              <a:rect l="l" t="t" r="r" b="b"/>
              <a:pathLst>
                <a:path w="2819" h="958" extrusionOk="0">
                  <a:moveTo>
                    <a:pt x="2702" y="0"/>
                  </a:moveTo>
                  <a:cubicBezTo>
                    <a:pt x="2663" y="0"/>
                    <a:pt x="2628" y="21"/>
                    <a:pt x="2640" y="63"/>
                  </a:cubicBezTo>
                  <a:cubicBezTo>
                    <a:pt x="2663" y="479"/>
                    <a:pt x="1985" y="741"/>
                    <a:pt x="1592" y="813"/>
                  </a:cubicBezTo>
                  <a:cubicBezTo>
                    <a:pt x="1454" y="837"/>
                    <a:pt x="1313" y="847"/>
                    <a:pt x="1170" y="847"/>
                  </a:cubicBezTo>
                  <a:cubicBezTo>
                    <a:pt x="819" y="847"/>
                    <a:pt x="461" y="785"/>
                    <a:pt x="139" y="717"/>
                  </a:cubicBezTo>
                  <a:cubicBezTo>
                    <a:pt x="135" y="717"/>
                    <a:pt x="130" y="717"/>
                    <a:pt x="126" y="717"/>
                  </a:cubicBezTo>
                  <a:cubicBezTo>
                    <a:pt x="40" y="717"/>
                    <a:pt x="1" y="825"/>
                    <a:pt x="92" y="836"/>
                  </a:cubicBezTo>
                  <a:cubicBezTo>
                    <a:pt x="456" y="897"/>
                    <a:pt x="817" y="958"/>
                    <a:pt x="1174" y="958"/>
                  </a:cubicBezTo>
                  <a:cubicBezTo>
                    <a:pt x="1446" y="958"/>
                    <a:pt x="1717" y="923"/>
                    <a:pt x="1985" y="825"/>
                  </a:cubicBezTo>
                  <a:cubicBezTo>
                    <a:pt x="2354" y="706"/>
                    <a:pt x="2818" y="444"/>
                    <a:pt x="2783" y="63"/>
                  </a:cubicBezTo>
                  <a:cubicBezTo>
                    <a:pt x="2783" y="21"/>
                    <a:pt x="2741" y="0"/>
                    <a:pt x="2702" y="0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64"/>
            <p:cNvSpPr/>
            <p:nvPr/>
          </p:nvSpPr>
          <p:spPr>
            <a:xfrm>
              <a:off x="1268000" y="1272125"/>
              <a:ext cx="53025" cy="36000"/>
            </a:xfrm>
            <a:custGeom>
              <a:avLst/>
              <a:gdLst/>
              <a:ahLst/>
              <a:cxnLst/>
              <a:rect l="l" t="t" r="r" b="b"/>
              <a:pathLst>
                <a:path w="2121" h="1440" extrusionOk="0">
                  <a:moveTo>
                    <a:pt x="1456" y="1"/>
                  </a:moveTo>
                  <a:cubicBezTo>
                    <a:pt x="1402" y="1"/>
                    <a:pt x="1350" y="69"/>
                    <a:pt x="1406" y="115"/>
                  </a:cubicBezTo>
                  <a:cubicBezTo>
                    <a:pt x="1923" y="656"/>
                    <a:pt x="762" y="1308"/>
                    <a:pt x="167" y="1308"/>
                  </a:cubicBezTo>
                  <a:cubicBezTo>
                    <a:pt x="147" y="1308"/>
                    <a:pt x="127" y="1307"/>
                    <a:pt x="108" y="1306"/>
                  </a:cubicBezTo>
                  <a:cubicBezTo>
                    <a:pt x="1" y="1306"/>
                    <a:pt x="13" y="1425"/>
                    <a:pt x="108" y="1437"/>
                  </a:cubicBezTo>
                  <a:cubicBezTo>
                    <a:pt x="134" y="1439"/>
                    <a:pt x="161" y="1440"/>
                    <a:pt x="188" y="1440"/>
                  </a:cubicBezTo>
                  <a:cubicBezTo>
                    <a:pt x="936" y="1440"/>
                    <a:pt x="2121" y="674"/>
                    <a:pt x="1501" y="20"/>
                  </a:cubicBezTo>
                  <a:cubicBezTo>
                    <a:pt x="1488" y="7"/>
                    <a:pt x="1472" y="1"/>
                    <a:pt x="1456" y="1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64"/>
            <p:cNvSpPr/>
            <p:nvPr/>
          </p:nvSpPr>
          <p:spPr>
            <a:xfrm>
              <a:off x="1269600" y="1325450"/>
              <a:ext cx="51375" cy="28275"/>
            </a:xfrm>
            <a:custGeom>
              <a:avLst/>
              <a:gdLst/>
              <a:ahLst/>
              <a:cxnLst/>
              <a:rect l="l" t="t" r="r" b="b"/>
              <a:pathLst>
                <a:path w="2055" h="1131" extrusionOk="0">
                  <a:moveTo>
                    <a:pt x="100" y="0"/>
                  </a:moveTo>
                  <a:cubicBezTo>
                    <a:pt x="54" y="0"/>
                    <a:pt x="1" y="35"/>
                    <a:pt x="8" y="78"/>
                  </a:cubicBezTo>
                  <a:cubicBezTo>
                    <a:pt x="133" y="662"/>
                    <a:pt x="788" y="1130"/>
                    <a:pt x="1474" y="1130"/>
                  </a:cubicBezTo>
                  <a:cubicBezTo>
                    <a:pt x="1641" y="1130"/>
                    <a:pt x="1809" y="1103"/>
                    <a:pt x="1973" y="1042"/>
                  </a:cubicBezTo>
                  <a:cubicBezTo>
                    <a:pt x="2054" y="1021"/>
                    <a:pt x="2013" y="939"/>
                    <a:pt x="1940" y="939"/>
                  </a:cubicBezTo>
                  <a:cubicBezTo>
                    <a:pt x="1927" y="939"/>
                    <a:pt x="1915" y="942"/>
                    <a:pt x="1901" y="947"/>
                  </a:cubicBezTo>
                  <a:cubicBezTo>
                    <a:pt x="1765" y="997"/>
                    <a:pt x="1625" y="1020"/>
                    <a:pt x="1486" y="1020"/>
                  </a:cubicBezTo>
                  <a:cubicBezTo>
                    <a:pt x="868" y="1020"/>
                    <a:pt x="270" y="569"/>
                    <a:pt x="163" y="54"/>
                  </a:cubicBezTo>
                  <a:cubicBezTo>
                    <a:pt x="158" y="16"/>
                    <a:pt x="130" y="0"/>
                    <a:pt x="100" y="0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64"/>
            <p:cNvSpPr/>
            <p:nvPr/>
          </p:nvSpPr>
          <p:spPr>
            <a:xfrm>
              <a:off x="1292225" y="1323500"/>
              <a:ext cx="32425" cy="10550"/>
            </a:xfrm>
            <a:custGeom>
              <a:avLst/>
              <a:gdLst/>
              <a:ahLst/>
              <a:cxnLst/>
              <a:rect l="l" t="t" r="r" b="b"/>
              <a:pathLst>
                <a:path w="1297" h="422" extrusionOk="0">
                  <a:moveTo>
                    <a:pt x="100" y="1"/>
                  </a:moveTo>
                  <a:cubicBezTo>
                    <a:pt x="54" y="1"/>
                    <a:pt x="1" y="34"/>
                    <a:pt x="8" y="84"/>
                  </a:cubicBezTo>
                  <a:cubicBezTo>
                    <a:pt x="57" y="345"/>
                    <a:pt x="344" y="422"/>
                    <a:pt x="641" y="422"/>
                  </a:cubicBezTo>
                  <a:cubicBezTo>
                    <a:pt x="847" y="422"/>
                    <a:pt x="1057" y="385"/>
                    <a:pt x="1199" y="346"/>
                  </a:cubicBezTo>
                  <a:cubicBezTo>
                    <a:pt x="1296" y="324"/>
                    <a:pt x="1275" y="224"/>
                    <a:pt x="1199" y="224"/>
                  </a:cubicBezTo>
                  <a:cubicBezTo>
                    <a:pt x="1191" y="224"/>
                    <a:pt x="1183" y="225"/>
                    <a:pt x="1175" y="227"/>
                  </a:cubicBezTo>
                  <a:cubicBezTo>
                    <a:pt x="1043" y="255"/>
                    <a:pt x="829" y="295"/>
                    <a:pt x="632" y="295"/>
                  </a:cubicBezTo>
                  <a:cubicBezTo>
                    <a:pt x="402" y="295"/>
                    <a:pt x="195" y="240"/>
                    <a:pt x="163" y="48"/>
                  </a:cubicBezTo>
                  <a:cubicBezTo>
                    <a:pt x="158" y="15"/>
                    <a:pt x="131" y="1"/>
                    <a:pt x="100" y="1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64"/>
            <p:cNvSpPr/>
            <p:nvPr/>
          </p:nvSpPr>
          <p:spPr>
            <a:xfrm>
              <a:off x="1235900" y="1320475"/>
              <a:ext cx="28550" cy="87300"/>
            </a:xfrm>
            <a:custGeom>
              <a:avLst/>
              <a:gdLst/>
              <a:ahLst/>
              <a:cxnLst/>
              <a:rect l="l" t="t" r="r" b="b"/>
              <a:pathLst>
                <a:path w="1142" h="3492" extrusionOk="0">
                  <a:moveTo>
                    <a:pt x="194" y="1"/>
                  </a:moveTo>
                  <a:cubicBezTo>
                    <a:pt x="147" y="1"/>
                    <a:pt x="97" y="49"/>
                    <a:pt x="130" y="98"/>
                  </a:cubicBezTo>
                  <a:cubicBezTo>
                    <a:pt x="761" y="1170"/>
                    <a:pt x="999" y="2360"/>
                    <a:pt x="46" y="3372"/>
                  </a:cubicBezTo>
                  <a:cubicBezTo>
                    <a:pt x="1" y="3418"/>
                    <a:pt x="53" y="3491"/>
                    <a:pt x="106" y="3491"/>
                  </a:cubicBezTo>
                  <a:cubicBezTo>
                    <a:pt x="123" y="3491"/>
                    <a:pt x="140" y="3484"/>
                    <a:pt x="154" y="3467"/>
                  </a:cubicBezTo>
                  <a:cubicBezTo>
                    <a:pt x="1142" y="2408"/>
                    <a:pt x="916" y="1170"/>
                    <a:pt x="249" y="38"/>
                  </a:cubicBezTo>
                  <a:cubicBezTo>
                    <a:pt x="237" y="12"/>
                    <a:pt x="216" y="1"/>
                    <a:pt x="194" y="1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64"/>
            <p:cNvSpPr/>
            <p:nvPr/>
          </p:nvSpPr>
          <p:spPr>
            <a:xfrm>
              <a:off x="1202525" y="1324225"/>
              <a:ext cx="27600" cy="50125"/>
            </a:xfrm>
            <a:custGeom>
              <a:avLst/>
              <a:gdLst/>
              <a:ahLst/>
              <a:cxnLst/>
              <a:rect l="l" t="t" r="r" b="b"/>
              <a:pathLst>
                <a:path w="1104" h="2005" extrusionOk="0">
                  <a:moveTo>
                    <a:pt x="992" y="1"/>
                  </a:moveTo>
                  <a:cubicBezTo>
                    <a:pt x="974" y="1"/>
                    <a:pt x="957" y="6"/>
                    <a:pt x="941" y="19"/>
                  </a:cubicBezTo>
                  <a:cubicBezTo>
                    <a:pt x="393" y="460"/>
                    <a:pt x="0" y="1448"/>
                    <a:pt x="536" y="1984"/>
                  </a:cubicBezTo>
                  <a:cubicBezTo>
                    <a:pt x="550" y="1998"/>
                    <a:pt x="568" y="2004"/>
                    <a:pt x="585" y="2004"/>
                  </a:cubicBezTo>
                  <a:cubicBezTo>
                    <a:pt x="638" y="2004"/>
                    <a:pt x="688" y="1946"/>
                    <a:pt x="643" y="1901"/>
                  </a:cubicBezTo>
                  <a:cubicBezTo>
                    <a:pt x="155" y="1412"/>
                    <a:pt x="548" y="484"/>
                    <a:pt x="1048" y="115"/>
                  </a:cubicBezTo>
                  <a:cubicBezTo>
                    <a:pt x="1104" y="68"/>
                    <a:pt x="1051" y="1"/>
                    <a:pt x="992" y="1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64"/>
            <p:cNvSpPr/>
            <p:nvPr/>
          </p:nvSpPr>
          <p:spPr>
            <a:xfrm>
              <a:off x="1223350" y="1349250"/>
              <a:ext cx="13125" cy="25400"/>
            </a:xfrm>
            <a:custGeom>
              <a:avLst/>
              <a:gdLst/>
              <a:ahLst/>
              <a:cxnLst/>
              <a:rect l="l" t="t" r="r" b="b"/>
              <a:pathLst>
                <a:path w="525" h="1016" extrusionOk="0">
                  <a:moveTo>
                    <a:pt x="387" y="1"/>
                  </a:moveTo>
                  <a:cubicBezTo>
                    <a:pt x="356" y="1"/>
                    <a:pt x="325" y="16"/>
                    <a:pt x="310" y="54"/>
                  </a:cubicBezTo>
                  <a:cubicBezTo>
                    <a:pt x="191" y="352"/>
                    <a:pt x="1" y="781"/>
                    <a:pt x="358" y="1007"/>
                  </a:cubicBezTo>
                  <a:cubicBezTo>
                    <a:pt x="370" y="1013"/>
                    <a:pt x="383" y="1015"/>
                    <a:pt x="396" y="1015"/>
                  </a:cubicBezTo>
                  <a:cubicBezTo>
                    <a:pt x="460" y="1015"/>
                    <a:pt x="524" y="951"/>
                    <a:pt x="465" y="911"/>
                  </a:cubicBezTo>
                  <a:cubicBezTo>
                    <a:pt x="167" y="721"/>
                    <a:pt x="370" y="328"/>
                    <a:pt x="465" y="78"/>
                  </a:cubicBezTo>
                  <a:cubicBezTo>
                    <a:pt x="479" y="35"/>
                    <a:pt x="434" y="1"/>
                    <a:pt x="387" y="1"/>
                  </a:cubicBezTo>
                  <a:close/>
                </a:path>
              </a:pathLst>
            </a:custGeom>
            <a:solidFill>
              <a:srgbClr val="EFC6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64"/>
            <p:cNvSpPr/>
            <p:nvPr/>
          </p:nvSpPr>
          <p:spPr>
            <a:xfrm>
              <a:off x="1193300" y="1420550"/>
              <a:ext cx="71450" cy="61025"/>
            </a:xfrm>
            <a:custGeom>
              <a:avLst/>
              <a:gdLst/>
              <a:ahLst/>
              <a:cxnLst/>
              <a:rect l="l" t="t" r="r" b="b"/>
              <a:pathLst>
                <a:path w="2858" h="2441" extrusionOk="0">
                  <a:moveTo>
                    <a:pt x="1454" y="0"/>
                  </a:moveTo>
                  <a:cubicBezTo>
                    <a:pt x="1446" y="0"/>
                    <a:pt x="1437" y="0"/>
                    <a:pt x="1429" y="0"/>
                  </a:cubicBezTo>
                  <a:cubicBezTo>
                    <a:pt x="631" y="0"/>
                    <a:pt x="0" y="548"/>
                    <a:pt x="0" y="1215"/>
                  </a:cubicBezTo>
                  <a:cubicBezTo>
                    <a:pt x="0" y="1881"/>
                    <a:pt x="631" y="2441"/>
                    <a:pt x="1429" y="2441"/>
                  </a:cubicBezTo>
                  <a:cubicBezTo>
                    <a:pt x="2215" y="2441"/>
                    <a:pt x="2858" y="1881"/>
                    <a:pt x="2858" y="1215"/>
                  </a:cubicBezTo>
                  <a:cubicBezTo>
                    <a:pt x="2858" y="543"/>
                    <a:pt x="2228" y="0"/>
                    <a:pt x="1454" y="0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64"/>
            <p:cNvSpPr/>
            <p:nvPr/>
          </p:nvSpPr>
          <p:spPr>
            <a:xfrm>
              <a:off x="1210375" y="1434125"/>
              <a:ext cx="39500" cy="40625"/>
            </a:xfrm>
            <a:custGeom>
              <a:avLst/>
              <a:gdLst/>
              <a:ahLst/>
              <a:cxnLst/>
              <a:rect l="l" t="t" r="r" b="b"/>
              <a:pathLst>
                <a:path w="1580" h="1625" extrusionOk="0">
                  <a:moveTo>
                    <a:pt x="1271" y="855"/>
                  </a:moveTo>
                  <a:cubicBezTo>
                    <a:pt x="1304" y="855"/>
                    <a:pt x="1336" y="857"/>
                    <a:pt x="1365" y="862"/>
                  </a:cubicBezTo>
                  <a:cubicBezTo>
                    <a:pt x="1413" y="1065"/>
                    <a:pt x="1401" y="1255"/>
                    <a:pt x="1353" y="1446"/>
                  </a:cubicBezTo>
                  <a:cubicBezTo>
                    <a:pt x="1318" y="1452"/>
                    <a:pt x="1282" y="1456"/>
                    <a:pt x="1245" y="1456"/>
                  </a:cubicBezTo>
                  <a:cubicBezTo>
                    <a:pt x="1028" y="1456"/>
                    <a:pt x="795" y="1339"/>
                    <a:pt x="805" y="1136"/>
                  </a:cubicBezTo>
                  <a:cubicBezTo>
                    <a:pt x="805" y="951"/>
                    <a:pt x="1062" y="855"/>
                    <a:pt x="1271" y="855"/>
                  </a:cubicBezTo>
                  <a:close/>
                  <a:moveTo>
                    <a:pt x="382" y="1"/>
                  </a:moveTo>
                  <a:cubicBezTo>
                    <a:pt x="292" y="1"/>
                    <a:pt x="202" y="7"/>
                    <a:pt x="115" y="17"/>
                  </a:cubicBezTo>
                  <a:cubicBezTo>
                    <a:pt x="0" y="28"/>
                    <a:pt x="51" y="172"/>
                    <a:pt x="151" y="172"/>
                  </a:cubicBezTo>
                  <a:cubicBezTo>
                    <a:pt x="155" y="172"/>
                    <a:pt x="159" y="172"/>
                    <a:pt x="163" y="172"/>
                  </a:cubicBezTo>
                  <a:cubicBezTo>
                    <a:pt x="243" y="161"/>
                    <a:pt x="322" y="155"/>
                    <a:pt x="401" y="155"/>
                  </a:cubicBezTo>
                  <a:cubicBezTo>
                    <a:pt x="670" y="155"/>
                    <a:pt x="921" y="225"/>
                    <a:pt x="1115" y="410"/>
                  </a:cubicBezTo>
                  <a:cubicBezTo>
                    <a:pt x="1222" y="493"/>
                    <a:pt x="1282" y="600"/>
                    <a:pt x="1317" y="707"/>
                  </a:cubicBezTo>
                  <a:cubicBezTo>
                    <a:pt x="1292" y="704"/>
                    <a:pt x="1267" y="703"/>
                    <a:pt x="1242" y="703"/>
                  </a:cubicBezTo>
                  <a:cubicBezTo>
                    <a:pt x="954" y="703"/>
                    <a:pt x="660" y="884"/>
                    <a:pt x="627" y="1136"/>
                  </a:cubicBezTo>
                  <a:cubicBezTo>
                    <a:pt x="582" y="1437"/>
                    <a:pt x="987" y="1603"/>
                    <a:pt x="1293" y="1603"/>
                  </a:cubicBezTo>
                  <a:cubicBezTo>
                    <a:pt x="1314" y="1603"/>
                    <a:pt x="1334" y="1602"/>
                    <a:pt x="1353" y="1600"/>
                  </a:cubicBezTo>
                  <a:cubicBezTo>
                    <a:pt x="1374" y="1616"/>
                    <a:pt x="1402" y="1625"/>
                    <a:pt x="1427" y="1625"/>
                  </a:cubicBezTo>
                  <a:cubicBezTo>
                    <a:pt x="1460" y="1625"/>
                    <a:pt x="1489" y="1610"/>
                    <a:pt x="1496" y="1577"/>
                  </a:cubicBezTo>
                  <a:cubicBezTo>
                    <a:pt x="1567" y="1326"/>
                    <a:pt x="1579" y="1076"/>
                    <a:pt x="1532" y="838"/>
                  </a:cubicBezTo>
                  <a:cubicBezTo>
                    <a:pt x="1544" y="803"/>
                    <a:pt x="1532" y="779"/>
                    <a:pt x="1520" y="767"/>
                  </a:cubicBezTo>
                  <a:cubicBezTo>
                    <a:pt x="1472" y="600"/>
                    <a:pt x="1389" y="445"/>
                    <a:pt x="1246" y="303"/>
                  </a:cubicBezTo>
                  <a:cubicBezTo>
                    <a:pt x="1040" y="78"/>
                    <a:pt x="710" y="1"/>
                    <a:pt x="382" y="1"/>
                  </a:cubicBezTo>
                  <a:close/>
                </a:path>
              </a:pathLst>
            </a:custGeom>
            <a:solidFill>
              <a:srgbClr val="F4A7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64"/>
            <p:cNvSpPr/>
            <p:nvPr/>
          </p:nvSpPr>
          <p:spPr>
            <a:xfrm>
              <a:off x="1119175" y="1665525"/>
              <a:ext cx="65800" cy="142900"/>
            </a:xfrm>
            <a:custGeom>
              <a:avLst/>
              <a:gdLst/>
              <a:ahLst/>
              <a:cxnLst/>
              <a:rect l="l" t="t" r="r" b="b"/>
              <a:pathLst>
                <a:path w="2632" h="5716" extrusionOk="0">
                  <a:moveTo>
                    <a:pt x="2513" y="0"/>
                  </a:moveTo>
                  <a:cubicBezTo>
                    <a:pt x="2513" y="24"/>
                    <a:pt x="1667" y="1369"/>
                    <a:pt x="1144" y="2357"/>
                  </a:cubicBezTo>
                  <a:cubicBezTo>
                    <a:pt x="334" y="3893"/>
                    <a:pt x="1" y="5679"/>
                    <a:pt x="1" y="5691"/>
                  </a:cubicBezTo>
                  <a:lnTo>
                    <a:pt x="155" y="5715"/>
                  </a:lnTo>
                  <a:cubicBezTo>
                    <a:pt x="155" y="5703"/>
                    <a:pt x="477" y="3929"/>
                    <a:pt x="1263" y="2429"/>
                  </a:cubicBezTo>
                  <a:cubicBezTo>
                    <a:pt x="1786" y="1453"/>
                    <a:pt x="2620" y="95"/>
                    <a:pt x="2632" y="83"/>
                  </a:cubicBezTo>
                  <a:lnTo>
                    <a:pt x="2513" y="0"/>
                  </a:lnTo>
                  <a:close/>
                </a:path>
              </a:pathLst>
            </a:custGeom>
            <a:solidFill>
              <a:srgbClr val="1A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64"/>
            <p:cNvSpPr/>
            <p:nvPr/>
          </p:nvSpPr>
          <p:spPr>
            <a:xfrm>
              <a:off x="1428450" y="1672950"/>
              <a:ext cx="65800" cy="142900"/>
            </a:xfrm>
            <a:custGeom>
              <a:avLst/>
              <a:gdLst/>
              <a:ahLst/>
              <a:cxnLst/>
              <a:rect l="l" t="t" r="r" b="b"/>
              <a:pathLst>
                <a:path w="2632" h="5716" extrusionOk="0">
                  <a:moveTo>
                    <a:pt x="119" y="1"/>
                  </a:moveTo>
                  <a:lnTo>
                    <a:pt x="0" y="84"/>
                  </a:lnTo>
                  <a:cubicBezTo>
                    <a:pt x="0" y="96"/>
                    <a:pt x="845" y="1453"/>
                    <a:pt x="1369" y="2430"/>
                  </a:cubicBezTo>
                  <a:cubicBezTo>
                    <a:pt x="2167" y="3954"/>
                    <a:pt x="2500" y="5704"/>
                    <a:pt x="2500" y="5716"/>
                  </a:cubicBezTo>
                  <a:lnTo>
                    <a:pt x="2631" y="5692"/>
                  </a:lnTo>
                  <a:cubicBezTo>
                    <a:pt x="2631" y="5680"/>
                    <a:pt x="2286" y="3894"/>
                    <a:pt x="1488" y="2358"/>
                  </a:cubicBezTo>
                  <a:cubicBezTo>
                    <a:pt x="976" y="1394"/>
                    <a:pt x="131" y="24"/>
                    <a:pt x="119" y="1"/>
                  </a:cubicBezTo>
                  <a:close/>
                </a:path>
              </a:pathLst>
            </a:custGeom>
            <a:solidFill>
              <a:srgbClr val="1A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64"/>
            <p:cNvSpPr/>
            <p:nvPr/>
          </p:nvSpPr>
          <p:spPr>
            <a:xfrm>
              <a:off x="1302525" y="2033125"/>
              <a:ext cx="5400" cy="93475"/>
            </a:xfrm>
            <a:custGeom>
              <a:avLst/>
              <a:gdLst/>
              <a:ahLst/>
              <a:cxnLst/>
              <a:rect l="l" t="t" r="r" b="b"/>
              <a:pathLst>
                <a:path w="216" h="3739" extrusionOk="0">
                  <a:moveTo>
                    <a:pt x="1" y="0"/>
                  </a:moveTo>
                  <a:lnTo>
                    <a:pt x="72" y="3739"/>
                  </a:lnTo>
                  <a:lnTo>
                    <a:pt x="215" y="3739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B37B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8" name="Google Shape;1858;p64"/>
          <p:cNvGrpSpPr/>
          <p:nvPr/>
        </p:nvGrpSpPr>
        <p:grpSpPr>
          <a:xfrm>
            <a:off x="6727875" y="1707799"/>
            <a:ext cx="667566" cy="1885828"/>
            <a:chOff x="1669250" y="1388350"/>
            <a:chExt cx="433400" cy="1224325"/>
          </a:xfrm>
        </p:grpSpPr>
        <p:sp>
          <p:nvSpPr>
            <p:cNvPr id="1859" name="Google Shape;1859;p64"/>
            <p:cNvSpPr/>
            <p:nvPr/>
          </p:nvSpPr>
          <p:spPr>
            <a:xfrm>
              <a:off x="1921350" y="1511825"/>
              <a:ext cx="46475" cy="44575"/>
            </a:xfrm>
            <a:custGeom>
              <a:avLst/>
              <a:gdLst/>
              <a:ahLst/>
              <a:cxnLst/>
              <a:rect l="l" t="t" r="r" b="b"/>
              <a:pathLst>
                <a:path w="1859" h="1783" extrusionOk="0">
                  <a:moveTo>
                    <a:pt x="926" y="0"/>
                  </a:moveTo>
                  <a:cubicBezTo>
                    <a:pt x="475" y="0"/>
                    <a:pt x="93" y="344"/>
                    <a:pt x="48" y="814"/>
                  </a:cubicBezTo>
                  <a:cubicBezTo>
                    <a:pt x="1" y="1302"/>
                    <a:pt x="358" y="1731"/>
                    <a:pt x="846" y="1778"/>
                  </a:cubicBezTo>
                  <a:cubicBezTo>
                    <a:pt x="876" y="1781"/>
                    <a:pt x="906" y="1783"/>
                    <a:pt x="935" y="1783"/>
                  </a:cubicBezTo>
                  <a:cubicBezTo>
                    <a:pt x="1396" y="1783"/>
                    <a:pt x="1778" y="1439"/>
                    <a:pt x="1823" y="969"/>
                  </a:cubicBezTo>
                  <a:cubicBezTo>
                    <a:pt x="1858" y="481"/>
                    <a:pt x="1501" y="52"/>
                    <a:pt x="1013" y="4"/>
                  </a:cubicBezTo>
                  <a:cubicBezTo>
                    <a:pt x="984" y="2"/>
                    <a:pt x="955" y="0"/>
                    <a:pt x="926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64"/>
            <p:cNvSpPr/>
            <p:nvPr/>
          </p:nvSpPr>
          <p:spPr>
            <a:xfrm>
              <a:off x="1930575" y="1522650"/>
              <a:ext cx="26075" cy="28075"/>
            </a:xfrm>
            <a:custGeom>
              <a:avLst/>
              <a:gdLst/>
              <a:ahLst/>
              <a:cxnLst/>
              <a:rect l="l" t="t" r="r" b="b"/>
              <a:pathLst>
                <a:path w="1043" h="1123" extrusionOk="0">
                  <a:moveTo>
                    <a:pt x="181" y="570"/>
                  </a:moveTo>
                  <a:cubicBezTo>
                    <a:pt x="313" y="570"/>
                    <a:pt x="500" y="653"/>
                    <a:pt x="477" y="798"/>
                  </a:cubicBezTo>
                  <a:cubicBezTo>
                    <a:pt x="477" y="923"/>
                    <a:pt x="344" y="1002"/>
                    <a:pt x="212" y="1002"/>
                  </a:cubicBezTo>
                  <a:cubicBezTo>
                    <a:pt x="181" y="1002"/>
                    <a:pt x="149" y="997"/>
                    <a:pt x="120" y="988"/>
                  </a:cubicBezTo>
                  <a:cubicBezTo>
                    <a:pt x="108" y="857"/>
                    <a:pt x="120" y="703"/>
                    <a:pt x="156" y="572"/>
                  </a:cubicBezTo>
                  <a:cubicBezTo>
                    <a:pt x="164" y="571"/>
                    <a:pt x="173" y="570"/>
                    <a:pt x="181" y="570"/>
                  </a:cubicBezTo>
                  <a:close/>
                  <a:moveTo>
                    <a:pt x="721" y="1"/>
                  </a:moveTo>
                  <a:cubicBezTo>
                    <a:pt x="558" y="1"/>
                    <a:pt x="397" y="45"/>
                    <a:pt x="275" y="167"/>
                  </a:cubicBezTo>
                  <a:cubicBezTo>
                    <a:pt x="180" y="274"/>
                    <a:pt x="108" y="381"/>
                    <a:pt x="84" y="476"/>
                  </a:cubicBezTo>
                  <a:cubicBezTo>
                    <a:pt x="60" y="488"/>
                    <a:pt x="60" y="512"/>
                    <a:pt x="60" y="536"/>
                  </a:cubicBezTo>
                  <a:cubicBezTo>
                    <a:pt x="25" y="703"/>
                    <a:pt x="1" y="881"/>
                    <a:pt x="25" y="1072"/>
                  </a:cubicBezTo>
                  <a:cubicBezTo>
                    <a:pt x="25" y="1108"/>
                    <a:pt x="47" y="1122"/>
                    <a:pt x="70" y="1122"/>
                  </a:cubicBezTo>
                  <a:cubicBezTo>
                    <a:pt x="84" y="1122"/>
                    <a:pt x="99" y="1117"/>
                    <a:pt x="108" y="1107"/>
                  </a:cubicBezTo>
                  <a:cubicBezTo>
                    <a:pt x="138" y="1115"/>
                    <a:pt x="170" y="1118"/>
                    <a:pt x="203" y="1118"/>
                  </a:cubicBezTo>
                  <a:cubicBezTo>
                    <a:pt x="384" y="1118"/>
                    <a:pt x="594" y="1011"/>
                    <a:pt x="584" y="810"/>
                  </a:cubicBezTo>
                  <a:cubicBezTo>
                    <a:pt x="572" y="595"/>
                    <a:pt x="382" y="452"/>
                    <a:pt x="180" y="452"/>
                  </a:cubicBezTo>
                  <a:cubicBezTo>
                    <a:pt x="215" y="381"/>
                    <a:pt x="263" y="298"/>
                    <a:pt x="334" y="250"/>
                  </a:cubicBezTo>
                  <a:cubicBezTo>
                    <a:pt x="459" y="150"/>
                    <a:pt x="595" y="109"/>
                    <a:pt x="743" y="109"/>
                  </a:cubicBezTo>
                  <a:cubicBezTo>
                    <a:pt x="807" y="109"/>
                    <a:pt x="873" y="117"/>
                    <a:pt x="942" y="131"/>
                  </a:cubicBezTo>
                  <a:cubicBezTo>
                    <a:pt x="949" y="133"/>
                    <a:pt x="955" y="134"/>
                    <a:pt x="962" y="134"/>
                  </a:cubicBezTo>
                  <a:cubicBezTo>
                    <a:pt x="1019" y="134"/>
                    <a:pt x="1043" y="46"/>
                    <a:pt x="989" y="36"/>
                  </a:cubicBezTo>
                  <a:cubicBezTo>
                    <a:pt x="904" y="14"/>
                    <a:pt x="812" y="1"/>
                    <a:pt x="721" y="1"/>
                  </a:cubicBezTo>
                  <a:close/>
                </a:path>
              </a:pathLst>
            </a:custGeom>
            <a:solidFill>
              <a:srgbClr val="EAA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64"/>
            <p:cNvSpPr/>
            <p:nvPr/>
          </p:nvSpPr>
          <p:spPr>
            <a:xfrm>
              <a:off x="1787125" y="1507150"/>
              <a:ext cx="43775" cy="43800"/>
            </a:xfrm>
            <a:custGeom>
              <a:avLst/>
              <a:gdLst/>
              <a:ahLst/>
              <a:cxnLst/>
              <a:rect l="l" t="t" r="r" b="b"/>
              <a:pathLst>
                <a:path w="1751" h="1752" extrusionOk="0">
                  <a:moveTo>
                    <a:pt x="881" y="1"/>
                  </a:moveTo>
                  <a:cubicBezTo>
                    <a:pt x="405" y="1"/>
                    <a:pt x="0" y="382"/>
                    <a:pt x="0" y="882"/>
                  </a:cubicBezTo>
                  <a:cubicBezTo>
                    <a:pt x="0" y="1358"/>
                    <a:pt x="381" y="1751"/>
                    <a:pt x="881" y="1751"/>
                  </a:cubicBezTo>
                  <a:cubicBezTo>
                    <a:pt x="1357" y="1751"/>
                    <a:pt x="1750" y="1370"/>
                    <a:pt x="1750" y="882"/>
                  </a:cubicBezTo>
                  <a:cubicBezTo>
                    <a:pt x="1750" y="406"/>
                    <a:pt x="1369" y="1"/>
                    <a:pt x="881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64"/>
            <p:cNvSpPr/>
            <p:nvPr/>
          </p:nvSpPr>
          <p:spPr>
            <a:xfrm>
              <a:off x="1797150" y="1516975"/>
              <a:ext cx="24825" cy="29325"/>
            </a:xfrm>
            <a:custGeom>
              <a:avLst/>
              <a:gdLst/>
              <a:ahLst/>
              <a:cxnLst/>
              <a:rect l="l" t="t" r="r" b="b"/>
              <a:pathLst>
                <a:path w="993" h="1173" extrusionOk="0">
                  <a:moveTo>
                    <a:pt x="792" y="627"/>
                  </a:moveTo>
                  <a:cubicBezTo>
                    <a:pt x="812" y="627"/>
                    <a:pt x="831" y="629"/>
                    <a:pt x="849" y="632"/>
                  </a:cubicBezTo>
                  <a:cubicBezTo>
                    <a:pt x="873" y="763"/>
                    <a:pt x="861" y="918"/>
                    <a:pt x="849" y="1049"/>
                  </a:cubicBezTo>
                  <a:cubicBezTo>
                    <a:pt x="826" y="1054"/>
                    <a:pt x="801" y="1057"/>
                    <a:pt x="777" y="1057"/>
                  </a:cubicBezTo>
                  <a:cubicBezTo>
                    <a:pt x="641" y="1057"/>
                    <a:pt x="504" y="974"/>
                    <a:pt x="504" y="822"/>
                  </a:cubicBezTo>
                  <a:cubicBezTo>
                    <a:pt x="504" y="698"/>
                    <a:pt x="658" y="627"/>
                    <a:pt x="792" y="627"/>
                  </a:cubicBezTo>
                  <a:close/>
                  <a:moveTo>
                    <a:pt x="242" y="1"/>
                  </a:moveTo>
                  <a:cubicBezTo>
                    <a:pt x="186" y="1"/>
                    <a:pt x="130" y="5"/>
                    <a:pt x="75" y="13"/>
                  </a:cubicBezTo>
                  <a:cubicBezTo>
                    <a:pt x="0" y="23"/>
                    <a:pt x="22" y="111"/>
                    <a:pt x="79" y="111"/>
                  </a:cubicBezTo>
                  <a:cubicBezTo>
                    <a:pt x="85" y="111"/>
                    <a:pt x="92" y="110"/>
                    <a:pt x="99" y="108"/>
                  </a:cubicBezTo>
                  <a:cubicBezTo>
                    <a:pt x="145" y="103"/>
                    <a:pt x="190" y="100"/>
                    <a:pt x="234" y="100"/>
                  </a:cubicBezTo>
                  <a:cubicBezTo>
                    <a:pt x="406" y="100"/>
                    <a:pt x="562" y="144"/>
                    <a:pt x="695" y="287"/>
                  </a:cubicBezTo>
                  <a:cubicBezTo>
                    <a:pt x="754" y="346"/>
                    <a:pt x="802" y="418"/>
                    <a:pt x="825" y="501"/>
                  </a:cubicBezTo>
                  <a:cubicBezTo>
                    <a:pt x="811" y="499"/>
                    <a:pt x="797" y="498"/>
                    <a:pt x="783" y="498"/>
                  </a:cubicBezTo>
                  <a:cubicBezTo>
                    <a:pt x="606" y="498"/>
                    <a:pt x="430" y="634"/>
                    <a:pt x="397" y="810"/>
                  </a:cubicBezTo>
                  <a:cubicBezTo>
                    <a:pt x="374" y="1038"/>
                    <a:pt x="623" y="1157"/>
                    <a:pt x="821" y="1157"/>
                  </a:cubicBezTo>
                  <a:cubicBezTo>
                    <a:pt x="831" y="1157"/>
                    <a:pt x="840" y="1156"/>
                    <a:pt x="849" y="1156"/>
                  </a:cubicBezTo>
                  <a:cubicBezTo>
                    <a:pt x="860" y="1166"/>
                    <a:pt x="878" y="1172"/>
                    <a:pt x="894" y="1172"/>
                  </a:cubicBezTo>
                  <a:cubicBezTo>
                    <a:pt x="915" y="1172"/>
                    <a:pt x="933" y="1163"/>
                    <a:pt x="933" y="1144"/>
                  </a:cubicBezTo>
                  <a:cubicBezTo>
                    <a:pt x="980" y="965"/>
                    <a:pt x="992" y="787"/>
                    <a:pt x="956" y="608"/>
                  </a:cubicBezTo>
                  <a:cubicBezTo>
                    <a:pt x="956" y="584"/>
                    <a:pt x="956" y="560"/>
                    <a:pt x="933" y="549"/>
                  </a:cubicBezTo>
                  <a:cubicBezTo>
                    <a:pt x="909" y="418"/>
                    <a:pt x="849" y="322"/>
                    <a:pt x="766" y="215"/>
                  </a:cubicBezTo>
                  <a:cubicBezTo>
                    <a:pt x="645" y="57"/>
                    <a:pt x="444" y="1"/>
                    <a:pt x="242" y="1"/>
                  </a:cubicBezTo>
                  <a:close/>
                </a:path>
              </a:pathLst>
            </a:custGeom>
            <a:solidFill>
              <a:srgbClr val="EAA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64"/>
            <p:cNvSpPr/>
            <p:nvPr/>
          </p:nvSpPr>
          <p:spPr>
            <a:xfrm>
              <a:off x="1806175" y="1402650"/>
              <a:ext cx="144375" cy="361825"/>
            </a:xfrm>
            <a:custGeom>
              <a:avLst/>
              <a:gdLst/>
              <a:ahLst/>
              <a:cxnLst/>
              <a:rect l="l" t="t" r="r" b="b"/>
              <a:pathLst>
                <a:path w="5775" h="14473" extrusionOk="0">
                  <a:moveTo>
                    <a:pt x="2404" y="1"/>
                  </a:moveTo>
                  <a:cubicBezTo>
                    <a:pt x="1262" y="1"/>
                    <a:pt x="194" y="589"/>
                    <a:pt x="155" y="2228"/>
                  </a:cubicBezTo>
                  <a:cubicBezTo>
                    <a:pt x="83" y="5776"/>
                    <a:pt x="0" y="8646"/>
                    <a:pt x="1917" y="9062"/>
                  </a:cubicBezTo>
                  <a:lnTo>
                    <a:pt x="1869" y="11075"/>
                  </a:lnTo>
                  <a:lnTo>
                    <a:pt x="786" y="11515"/>
                  </a:lnTo>
                  <a:cubicBezTo>
                    <a:pt x="786" y="11515"/>
                    <a:pt x="1524" y="14313"/>
                    <a:pt x="3036" y="14468"/>
                  </a:cubicBezTo>
                  <a:cubicBezTo>
                    <a:pt x="3068" y="14471"/>
                    <a:pt x="3100" y="14472"/>
                    <a:pt x="3132" y="14472"/>
                  </a:cubicBezTo>
                  <a:cubicBezTo>
                    <a:pt x="4589" y="14472"/>
                    <a:pt x="5775" y="11610"/>
                    <a:pt x="5775" y="11610"/>
                  </a:cubicBezTo>
                  <a:cubicBezTo>
                    <a:pt x="5310" y="11396"/>
                    <a:pt x="4251" y="11110"/>
                    <a:pt x="4251" y="11110"/>
                  </a:cubicBezTo>
                  <a:lnTo>
                    <a:pt x="4405" y="8729"/>
                  </a:lnTo>
                  <a:cubicBezTo>
                    <a:pt x="4405" y="8729"/>
                    <a:pt x="5477" y="7122"/>
                    <a:pt x="5179" y="1633"/>
                  </a:cubicBezTo>
                  <a:cubicBezTo>
                    <a:pt x="5128" y="780"/>
                    <a:pt x="3718" y="1"/>
                    <a:pt x="2404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64"/>
            <p:cNvSpPr/>
            <p:nvPr/>
          </p:nvSpPr>
          <p:spPr>
            <a:xfrm>
              <a:off x="1856200" y="1552725"/>
              <a:ext cx="38550" cy="25125"/>
            </a:xfrm>
            <a:custGeom>
              <a:avLst/>
              <a:gdLst/>
              <a:ahLst/>
              <a:cxnLst/>
              <a:rect l="l" t="t" r="r" b="b"/>
              <a:pathLst>
                <a:path w="1542" h="1005" extrusionOk="0">
                  <a:moveTo>
                    <a:pt x="1486" y="0"/>
                  </a:moveTo>
                  <a:cubicBezTo>
                    <a:pt x="1463" y="0"/>
                    <a:pt x="1439" y="16"/>
                    <a:pt x="1428" y="47"/>
                  </a:cubicBezTo>
                  <a:cubicBezTo>
                    <a:pt x="1305" y="631"/>
                    <a:pt x="726" y="908"/>
                    <a:pt x="182" y="908"/>
                  </a:cubicBezTo>
                  <a:cubicBezTo>
                    <a:pt x="149" y="908"/>
                    <a:pt x="116" y="906"/>
                    <a:pt x="83" y="904"/>
                  </a:cubicBezTo>
                  <a:cubicBezTo>
                    <a:pt x="75" y="902"/>
                    <a:pt x="68" y="901"/>
                    <a:pt x="62" y="901"/>
                  </a:cubicBezTo>
                  <a:cubicBezTo>
                    <a:pt x="0" y="901"/>
                    <a:pt x="7" y="1000"/>
                    <a:pt x="83" y="1000"/>
                  </a:cubicBezTo>
                  <a:cubicBezTo>
                    <a:pt x="125" y="1003"/>
                    <a:pt x="167" y="1004"/>
                    <a:pt x="210" y="1004"/>
                  </a:cubicBezTo>
                  <a:cubicBezTo>
                    <a:pt x="803" y="1004"/>
                    <a:pt x="1413" y="693"/>
                    <a:pt x="1535" y="71"/>
                  </a:cubicBezTo>
                  <a:cubicBezTo>
                    <a:pt x="1542" y="25"/>
                    <a:pt x="1515" y="0"/>
                    <a:pt x="1486" y="0"/>
                  </a:cubicBezTo>
                  <a:close/>
                </a:path>
              </a:pathLst>
            </a:custGeom>
            <a:solidFill>
              <a:srgbClr val="A73D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64"/>
            <p:cNvSpPr/>
            <p:nvPr/>
          </p:nvSpPr>
          <p:spPr>
            <a:xfrm>
              <a:off x="1838900" y="1501650"/>
              <a:ext cx="27725" cy="48725"/>
            </a:xfrm>
            <a:custGeom>
              <a:avLst/>
              <a:gdLst/>
              <a:ahLst/>
              <a:cxnLst/>
              <a:rect l="l" t="t" r="r" b="b"/>
              <a:pathLst>
                <a:path w="1109" h="1949" extrusionOk="0">
                  <a:moveTo>
                    <a:pt x="886" y="1"/>
                  </a:moveTo>
                  <a:cubicBezTo>
                    <a:pt x="855" y="1"/>
                    <a:pt x="825" y="32"/>
                    <a:pt x="846" y="90"/>
                  </a:cubicBezTo>
                  <a:cubicBezTo>
                    <a:pt x="930" y="423"/>
                    <a:pt x="1025" y="840"/>
                    <a:pt x="906" y="1197"/>
                  </a:cubicBezTo>
                  <a:cubicBezTo>
                    <a:pt x="883" y="1256"/>
                    <a:pt x="842" y="1273"/>
                    <a:pt x="794" y="1273"/>
                  </a:cubicBezTo>
                  <a:cubicBezTo>
                    <a:pt x="720" y="1273"/>
                    <a:pt x="629" y="1232"/>
                    <a:pt x="563" y="1232"/>
                  </a:cubicBezTo>
                  <a:cubicBezTo>
                    <a:pt x="558" y="1232"/>
                    <a:pt x="553" y="1232"/>
                    <a:pt x="549" y="1233"/>
                  </a:cubicBezTo>
                  <a:cubicBezTo>
                    <a:pt x="477" y="1245"/>
                    <a:pt x="370" y="1257"/>
                    <a:pt x="310" y="1340"/>
                  </a:cubicBezTo>
                  <a:cubicBezTo>
                    <a:pt x="1" y="1709"/>
                    <a:pt x="632" y="1900"/>
                    <a:pt x="906" y="1947"/>
                  </a:cubicBezTo>
                  <a:cubicBezTo>
                    <a:pt x="909" y="1948"/>
                    <a:pt x="913" y="1948"/>
                    <a:pt x="917" y="1948"/>
                  </a:cubicBezTo>
                  <a:cubicBezTo>
                    <a:pt x="981" y="1948"/>
                    <a:pt x="1008" y="1851"/>
                    <a:pt x="930" y="1840"/>
                  </a:cubicBezTo>
                  <a:cubicBezTo>
                    <a:pt x="787" y="1816"/>
                    <a:pt x="632" y="1793"/>
                    <a:pt x="513" y="1721"/>
                  </a:cubicBezTo>
                  <a:cubicBezTo>
                    <a:pt x="429" y="1662"/>
                    <a:pt x="156" y="1483"/>
                    <a:pt x="429" y="1364"/>
                  </a:cubicBezTo>
                  <a:cubicBezTo>
                    <a:pt x="488" y="1341"/>
                    <a:pt x="539" y="1331"/>
                    <a:pt x="588" y="1331"/>
                  </a:cubicBezTo>
                  <a:cubicBezTo>
                    <a:pt x="688" y="1331"/>
                    <a:pt x="774" y="1371"/>
                    <a:pt x="870" y="1412"/>
                  </a:cubicBezTo>
                  <a:cubicBezTo>
                    <a:pt x="894" y="1412"/>
                    <a:pt x="918" y="1400"/>
                    <a:pt x="930" y="1376"/>
                  </a:cubicBezTo>
                  <a:cubicBezTo>
                    <a:pt x="1108" y="947"/>
                    <a:pt x="1049" y="471"/>
                    <a:pt x="930" y="42"/>
                  </a:cubicBezTo>
                  <a:cubicBezTo>
                    <a:pt x="925" y="14"/>
                    <a:pt x="905" y="1"/>
                    <a:pt x="886" y="1"/>
                  </a:cubicBezTo>
                  <a:close/>
                </a:path>
              </a:pathLst>
            </a:custGeom>
            <a:solidFill>
              <a:srgbClr val="DD8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64"/>
            <p:cNvSpPr/>
            <p:nvPr/>
          </p:nvSpPr>
          <p:spPr>
            <a:xfrm>
              <a:off x="1876725" y="1503275"/>
              <a:ext cx="26975" cy="22450"/>
            </a:xfrm>
            <a:custGeom>
              <a:avLst/>
              <a:gdLst/>
              <a:ahLst/>
              <a:cxnLst/>
              <a:rect l="l" t="t" r="r" b="b"/>
              <a:pathLst>
                <a:path w="1079" h="898" extrusionOk="0">
                  <a:moveTo>
                    <a:pt x="560" y="1"/>
                  </a:moveTo>
                  <a:cubicBezTo>
                    <a:pt x="233" y="1"/>
                    <a:pt x="0" y="516"/>
                    <a:pt x="12" y="775"/>
                  </a:cubicBezTo>
                  <a:cubicBezTo>
                    <a:pt x="12" y="817"/>
                    <a:pt x="42" y="838"/>
                    <a:pt x="71" y="838"/>
                  </a:cubicBezTo>
                  <a:cubicBezTo>
                    <a:pt x="101" y="838"/>
                    <a:pt x="131" y="817"/>
                    <a:pt x="131" y="775"/>
                  </a:cubicBezTo>
                  <a:cubicBezTo>
                    <a:pt x="131" y="561"/>
                    <a:pt x="298" y="156"/>
                    <a:pt x="571" y="120"/>
                  </a:cubicBezTo>
                  <a:cubicBezTo>
                    <a:pt x="578" y="120"/>
                    <a:pt x="584" y="119"/>
                    <a:pt x="590" y="119"/>
                  </a:cubicBezTo>
                  <a:cubicBezTo>
                    <a:pt x="871" y="119"/>
                    <a:pt x="906" y="660"/>
                    <a:pt x="952" y="858"/>
                  </a:cubicBezTo>
                  <a:cubicBezTo>
                    <a:pt x="957" y="886"/>
                    <a:pt x="977" y="897"/>
                    <a:pt x="1000" y="897"/>
                  </a:cubicBezTo>
                  <a:cubicBezTo>
                    <a:pt x="1036" y="897"/>
                    <a:pt x="1079" y="867"/>
                    <a:pt x="1071" y="823"/>
                  </a:cubicBezTo>
                  <a:cubicBezTo>
                    <a:pt x="1012" y="525"/>
                    <a:pt x="964" y="25"/>
                    <a:pt x="571" y="1"/>
                  </a:cubicBezTo>
                  <a:cubicBezTo>
                    <a:pt x="568" y="1"/>
                    <a:pt x="564" y="1"/>
                    <a:pt x="560" y="1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64"/>
            <p:cNvSpPr/>
            <p:nvPr/>
          </p:nvSpPr>
          <p:spPr>
            <a:xfrm>
              <a:off x="1824725" y="1505950"/>
              <a:ext cx="25400" cy="17175"/>
            </a:xfrm>
            <a:custGeom>
              <a:avLst/>
              <a:gdLst/>
              <a:ahLst/>
              <a:cxnLst/>
              <a:rect l="l" t="t" r="r" b="b"/>
              <a:pathLst>
                <a:path w="1016" h="687" extrusionOk="0">
                  <a:moveTo>
                    <a:pt x="514" y="0"/>
                  </a:moveTo>
                  <a:cubicBezTo>
                    <a:pt x="213" y="0"/>
                    <a:pt x="66" y="343"/>
                    <a:pt x="8" y="597"/>
                  </a:cubicBezTo>
                  <a:cubicBezTo>
                    <a:pt x="1" y="641"/>
                    <a:pt x="44" y="671"/>
                    <a:pt x="80" y="671"/>
                  </a:cubicBezTo>
                  <a:cubicBezTo>
                    <a:pt x="103" y="671"/>
                    <a:pt x="123" y="660"/>
                    <a:pt x="127" y="632"/>
                  </a:cubicBezTo>
                  <a:cubicBezTo>
                    <a:pt x="175" y="430"/>
                    <a:pt x="270" y="132"/>
                    <a:pt x="508" y="120"/>
                  </a:cubicBezTo>
                  <a:cubicBezTo>
                    <a:pt x="512" y="120"/>
                    <a:pt x="516" y="120"/>
                    <a:pt x="520" y="120"/>
                  </a:cubicBezTo>
                  <a:cubicBezTo>
                    <a:pt x="750" y="120"/>
                    <a:pt x="866" y="469"/>
                    <a:pt x="889" y="644"/>
                  </a:cubicBezTo>
                  <a:cubicBezTo>
                    <a:pt x="894" y="673"/>
                    <a:pt x="917" y="687"/>
                    <a:pt x="941" y="687"/>
                  </a:cubicBezTo>
                  <a:cubicBezTo>
                    <a:pt x="976" y="687"/>
                    <a:pt x="1015" y="658"/>
                    <a:pt x="1008" y="609"/>
                  </a:cubicBezTo>
                  <a:cubicBezTo>
                    <a:pt x="961" y="370"/>
                    <a:pt x="818" y="37"/>
                    <a:pt x="544" y="1"/>
                  </a:cubicBezTo>
                  <a:cubicBezTo>
                    <a:pt x="534" y="1"/>
                    <a:pt x="524" y="0"/>
                    <a:pt x="514" y="0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64"/>
            <p:cNvSpPr/>
            <p:nvPr/>
          </p:nvSpPr>
          <p:spPr>
            <a:xfrm>
              <a:off x="1775800" y="1388350"/>
              <a:ext cx="179525" cy="134325"/>
            </a:xfrm>
            <a:custGeom>
              <a:avLst/>
              <a:gdLst/>
              <a:ahLst/>
              <a:cxnLst/>
              <a:rect l="l" t="t" r="r" b="b"/>
              <a:pathLst>
                <a:path w="7181" h="5373" extrusionOk="0">
                  <a:moveTo>
                    <a:pt x="5014" y="0"/>
                  </a:moveTo>
                  <a:cubicBezTo>
                    <a:pt x="4640" y="0"/>
                    <a:pt x="4283" y="77"/>
                    <a:pt x="4013" y="181"/>
                  </a:cubicBezTo>
                  <a:cubicBezTo>
                    <a:pt x="4013" y="181"/>
                    <a:pt x="3517" y="41"/>
                    <a:pt x="2904" y="41"/>
                  </a:cubicBezTo>
                  <a:cubicBezTo>
                    <a:pt x="2304" y="41"/>
                    <a:pt x="1591" y="175"/>
                    <a:pt x="1120" y="705"/>
                  </a:cubicBezTo>
                  <a:cubicBezTo>
                    <a:pt x="513" y="1372"/>
                    <a:pt x="513" y="3098"/>
                    <a:pt x="1" y="3336"/>
                  </a:cubicBezTo>
                  <a:cubicBezTo>
                    <a:pt x="1" y="3336"/>
                    <a:pt x="51" y="3346"/>
                    <a:pt x="141" y="3346"/>
                  </a:cubicBezTo>
                  <a:cubicBezTo>
                    <a:pt x="410" y="3346"/>
                    <a:pt x="1031" y="3253"/>
                    <a:pt x="1691" y="2503"/>
                  </a:cubicBezTo>
                  <a:lnTo>
                    <a:pt x="1691" y="2503"/>
                  </a:lnTo>
                  <a:cubicBezTo>
                    <a:pt x="1691" y="2503"/>
                    <a:pt x="1632" y="3705"/>
                    <a:pt x="3120" y="3872"/>
                  </a:cubicBezTo>
                  <a:cubicBezTo>
                    <a:pt x="3120" y="3872"/>
                    <a:pt x="2525" y="3038"/>
                    <a:pt x="3977" y="2324"/>
                  </a:cubicBezTo>
                  <a:lnTo>
                    <a:pt x="3977" y="2324"/>
                  </a:lnTo>
                  <a:cubicBezTo>
                    <a:pt x="3977" y="2324"/>
                    <a:pt x="3692" y="3574"/>
                    <a:pt x="5216" y="3729"/>
                  </a:cubicBezTo>
                  <a:cubicBezTo>
                    <a:pt x="5216" y="3729"/>
                    <a:pt x="5108" y="3229"/>
                    <a:pt x="5716" y="2967"/>
                  </a:cubicBezTo>
                  <a:lnTo>
                    <a:pt x="5716" y="2967"/>
                  </a:lnTo>
                  <a:cubicBezTo>
                    <a:pt x="5716" y="2967"/>
                    <a:pt x="5561" y="5110"/>
                    <a:pt x="6394" y="5372"/>
                  </a:cubicBezTo>
                  <a:cubicBezTo>
                    <a:pt x="6394" y="5372"/>
                    <a:pt x="7180" y="4384"/>
                    <a:pt x="7049" y="2086"/>
                  </a:cubicBezTo>
                  <a:cubicBezTo>
                    <a:pt x="6939" y="456"/>
                    <a:pt x="5925" y="0"/>
                    <a:pt x="5014" y="0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64"/>
            <p:cNvSpPr/>
            <p:nvPr/>
          </p:nvSpPr>
          <p:spPr>
            <a:xfrm>
              <a:off x="1925825" y="1447250"/>
              <a:ext cx="10200" cy="54300"/>
            </a:xfrm>
            <a:custGeom>
              <a:avLst/>
              <a:gdLst/>
              <a:ahLst/>
              <a:cxnLst/>
              <a:rect l="l" t="t" r="r" b="b"/>
              <a:pathLst>
                <a:path w="408" h="2172" extrusionOk="0">
                  <a:moveTo>
                    <a:pt x="108" y="1"/>
                  </a:moveTo>
                  <a:cubicBezTo>
                    <a:pt x="78" y="1"/>
                    <a:pt x="48" y="22"/>
                    <a:pt x="48" y="63"/>
                  </a:cubicBezTo>
                  <a:cubicBezTo>
                    <a:pt x="0" y="754"/>
                    <a:pt x="24" y="1456"/>
                    <a:pt x="274" y="2123"/>
                  </a:cubicBezTo>
                  <a:cubicBezTo>
                    <a:pt x="284" y="2157"/>
                    <a:pt x="310" y="2171"/>
                    <a:pt x="335" y="2171"/>
                  </a:cubicBezTo>
                  <a:cubicBezTo>
                    <a:pt x="372" y="2171"/>
                    <a:pt x="407" y="2142"/>
                    <a:pt x="393" y="2099"/>
                  </a:cubicBezTo>
                  <a:cubicBezTo>
                    <a:pt x="167" y="1444"/>
                    <a:pt x="120" y="754"/>
                    <a:pt x="167" y="63"/>
                  </a:cubicBezTo>
                  <a:cubicBezTo>
                    <a:pt x="167" y="22"/>
                    <a:pt x="137" y="1"/>
                    <a:pt x="108" y="1"/>
                  </a:cubicBezTo>
                  <a:close/>
                </a:path>
              </a:pathLst>
            </a:custGeom>
            <a:solidFill>
              <a:srgbClr val="6B1F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64"/>
            <p:cNvSpPr/>
            <p:nvPr/>
          </p:nvSpPr>
          <p:spPr>
            <a:xfrm>
              <a:off x="1920225" y="1400675"/>
              <a:ext cx="30325" cy="85975"/>
            </a:xfrm>
            <a:custGeom>
              <a:avLst/>
              <a:gdLst/>
              <a:ahLst/>
              <a:cxnLst/>
              <a:rect l="l" t="t" r="r" b="b"/>
              <a:pathLst>
                <a:path w="1213" h="3439" extrusionOk="0">
                  <a:moveTo>
                    <a:pt x="94" y="1"/>
                  </a:moveTo>
                  <a:cubicBezTo>
                    <a:pt x="44" y="1"/>
                    <a:pt x="1" y="60"/>
                    <a:pt x="46" y="105"/>
                  </a:cubicBezTo>
                  <a:cubicBezTo>
                    <a:pt x="820" y="914"/>
                    <a:pt x="1070" y="2319"/>
                    <a:pt x="736" y="3367"/>
                  </a:cubicBezTo>
                  <a:cubicBezTo>
                    <a:pt x="715" y="3409"/>
                    <a:pt x="748" y="3439"/>
                    <a:pt x="786" y="3439"/>
                  </a:cubicBezTo>
                  <a:cubicBezTo>
                    <a:pt x="812" y="3439"/>
                    <a:pt x="841" y="3425"/>
                    <a:pt x="855" y="3391"/>
                  </a:cubicBezTo>
                  <a:cubicBezTo>
                    <a:pt x="1213" y="2307"/>
                    <a:pt x="927" y="855"/>
                    <a:pt x="141" y="21"/>
                  </a:cubicBezTo>
                  <a:cubicBezTo>
                    <a:pt x="127" y="7"/>
                    <a:pt x="110" y="1"/>
                    <a:pt x="94" y="1"/>
                  </a:cubicBezTo>
                  <a:close/>
                </a:path>
              </a:pathLst>
            </a:custGeom>
            <a:solidFill>
              <a:srgbClr val="6B1F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64"/>
            <p:cNvSpPr/>
            <p:nvPr/>
          </p:nvSpPr>
          <p:spPr>
            <a:xfrm>
              <a:off x="1880875" y="1402975"/>
              <a:ext cx="32200" cy="60250"/>
            </a:xfrm>
            <a:custGeom>
              <a:avLst/>
              <a:gdLst/>
              <a:ahLst/>
              <a:cxnLst/>
              <a:rect l="l" t="t" r="r" b="b"/>
              <a:pathLst>
                <a:path w="1288" h="2410" extrusionOk="0">
                  <a:moveTo>
                    <a:pt x="1210" y="1"/>
                  </a:moveTo>
                  <a:cubicBezTo>
                    <a:pt x="1200" y="1"/>
                    <a:pt x="1190" y="4"/>
                    <a:pt x="1179" y="13"/>
                  </a:cubicBezTo>
                  <a:cubicBezTo>
                    <a:pt x="358" y="537"/>
                    <a:pt x="1" y="1441"/>
                    <a:pt x="298" y="2370"/>
                  </a:cubicBezTo>
                  <a:cubicBezTo>
                    <a:pt x="307" y="2397"/>
                    <a:pt x="330" y="2409"/>
                    <a:pt x="354" y="2409"/>
                  </a:cubicBezTo>
                  <a:cubicBezTo>
                    <a:pt x="392" y="2409"/>
                    <a:pt x="432" y="2379"/>
                    <a:pt x="417" y="2334"/>
                  </a:cubicBezTo>
                  <a:cubicBezTo>
                    <a:pt x="132" y="1453"/>
                    <a:pt x="465" y="608"/>
                    <a:pt x="1239" y="120"/>
                  </a:cubicBezTo>
                  <a:cubicBezTo>
                    <a:pt x="1288" y="81"/>
                    <a:pt x="1256" y="1"/>
                    <a:pt x="1210" y="1"/>
                  </a:cubicBezTo>
                  <a:close/>
                </a:path>
              </a:pathLst>
            </a:custGeom>
            <a:solidFill>
              <a:srgbClr val="6B1F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64"/>
            <p:cNvSpPr/>
            <p:nvPr/>
          </p:nvSpPr>
          <p:spPr>
            <a:xfrm>
              <a:off x="1901425" y="1428825"/>
              <a:ext cx="16000" cy="29400"/>
            </a:xfrm>
            <a:custGeom>
              <a:avLst/>
              <a:gdLst/>
              <a:ahLst/>
              <a:cxnLst/>
              <a:rect l="l" t="t" r="r" b="b"/>
              <a:pathLst>
                <a:path w="640" h="1176" extrusionOk="0">
                  <a:moveTo>
                    <a:pt x="549" y="1"/>
                  </a:moveTo>
                  <a:cubicBezTo>
                    <a:pt x="533" y="1"/>
                    <a:pt x="515" y="8"/>
                    <a:pt x="500" y="26"/>
                  </a:cubicBezTo>
                  <a:cubicBezTo>
                    <a:pt x="179" y="288"/>
                    <a:pt x="60" y="705"/>
                    <a:pt x="12" y="1122"/>
                  </a:cubicBezTo>
                  <a:cubicBezTo>
                    <a:pt x="0" y="1157"/>
                    <a:pt x="30" y="1175"/>
                    <a:pt x="63" y="1175"/>
                  </a:cubicBezTo>
                  <a:cubicBezTo>
                    <a:pt x="95" y="1175"/>
                    <a:pt x="131" y="1157"/>
                    <a:pt x="131" y="1122"/>
                  </a:cubicBezTo>
                  <a:cubicBezTo>
                    <a:pt x="179" y="753"/>
                    <a:pt x="274" y="360"/>
                    <a:pt x="595" y="110"/>
                  </a:cubicBezTo>
                  <a:cubicBezTo>
                    <a:pt x="640" y="65"/>
                    <a:pt x="598" y="1"/>
                    <a:pt x="549" y="1"/>
                  </a:cubicBezTo>
                  <a:close/>
                </a:path>
              </a:pathLst>
            </a:custGeom>
            <a:solidFill>
              <a:srgbClr val="6B1F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64"/>
            <p:cNvSpPr/>
            <p:nvPr/>
          </p:nvSpPr>
          <p:spPr>
            <a:xfrm>
              <a:off x="1837125" y="1402000"/>
              <a:ext cx="52550" cy="66800"/>
            </a:xfrm>
            <a:custGeom>
              <a:avLst/>
              <a:gdLst/>
              <a:ahLst/>
              <a:cxnLst/>
              <a:rect l="l" t="t" r="r" b="b"/>
              <a:pathLst>
                <a:path w="2102" h="2672" extrusionOk="0">
                  <a:moveTo>
                    <a:pt x="2019" y="1"/>
                  </a:moveTo>
                  <a:cubicBezTo>
                    <a:pt x="2013" y="1"/>
                    <a:pt x="2007" y="2"/>
                    <a:pt x="2001" y="4"/>
                  </a:cubicBezTo>
                  <a:cubicBezTo>
                    <a:pt x="1417" y="183"/>
                    <a:pt x="905" y="445"/>
                    <a:pt x="500" y="921"/>
                  </a:cubicBezTo>
                  <a:cubicBezTo>
                    <a:pt x="84" y="1409"/>
                    <a:pt x="0" y="2004"/>
                    <a:pt x="131" y="2623"/>
                  </a:cubicBezTo>
                  <a:cubicBezTo>
                    <a:pt x="136" y="2657"/>
                    <a:pt x="159" y="2672"/>
                    <a:pt x="183" y="2672"/>
                  </a:cubicBezTo>
                  <a:cubicBezTo>
                    <a:pt x="219" y="2672"/>
                    <a:pt x="257" y="2642"/>
                    <a:pt x="250" y="2600"/>
                  </a:cubicBezTo>
                  <a:cubicBezTo>
                    <a:pt x="131" y="1969"/>
                    <a:pt x="227" y="1421"/>
                    <a:pt x="643" y="933"/>
                  </a:cubicBezTo>
                  <a:cubicBezTo>
                    <a:pt x="1001" y="516"/>
                    <a:pt x="1524" y="290"/>
                    <a:pt x="2036" y="123"/>
                  </a:cubicBezTo>
                  <a:cubicBezTo>
                    <a:pt x="2101" y="101"/>
                    <a:pt x="2078" y="1"/>
                    <a:pt x="2019" y="1"/>
                  </a:cubicBezTo>
                  <a:close/>
                </a:path>
              </a:pathLst>
            </a:custGeom>
            <a:solidFill>
              <a:srgbClr val="6B1F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64"/>
            <p:cNvSpPr/>
            <p:nvPr/>
          </p:nvSpPr>
          <p:spPr>
            <a:xfrm>
              <a:off x="1822525" y="1397300"/>
              <a:ext cx="40125" cy="47225"/>
            </a:xfrm>
            <a:custGeom>
              <a:avLst/>
              <a:gdLst/>
              <a:ahLst/>
              <a:cxnLst/>
              <a:rect l="l" t="t" r="r" b="b"/>
              <a:pathLst>
                <a:path w="1605" h="1889" extrusionOk="0">
                  <a:moveTo>
                    <a:pt x="1511" y="1"/>
                  </a:moveTo>
                  <a:cubicBezTo>
                    <a:pt x="1508" y="1"/>
                    <a:pt x="1505" y="1"/>
                    <a:pt x="1501" y="2"/>
                  </a:cubicBezTo>
                  <a:cubicBezTo>
                    <a:pt x="1037" y="121"/>
                    <a:pt x="632" y="323"/>
                    <a:pt x="311" y="668"/>
                  </a:cubicBezTo>
                  <a:cubicBezTo>
                    <a:pt x="13" y="990"/>
                    <a:pt x="1" y="1430"/>
                    <a:pt x="13" y="1835"/>
                  </a:cubicBezTo>
                  <a:cubicBezTo>
                    <a:pt x="13" y="1871"/>
                    <a:pt x="43" y="1889"/>
                    <a:pt x="72" y="1889"/>
                  </a:cubicBezTo>
                  <a:cubicBezTo>
                    <a:pt x="102" y="1889"/>
                    <a:pt x="132" y="1871"/>
                    <a:pt x="132" y="1835"/>
                  </a:cubicBezTo>
                  <a:cubicBezTo>
                    <a:pt x="132" y="1406"/>
                    <a:pt x="156" y="1014"/>
                    <a:pt x="477" y="692"/>
                  </a:cubicBezTo>
                  <a:cubicBezTo>
                    <a:pt x="751" y="394"/>
                    <a:pt x="1132" y="228"/>
                    <a:pt x="1525" y="121"/>
                  </a:cubicBezTo>
                  <a:cubicBezTo>
                    <a:pt x="1604" y="109"/>
                    <a:pt x="1576" y="1"/>
                    <a:pt x="1511" y="1"/>
                  </a:cubicBezTo>
                  <a:close/>
                </a:path>
              </a:pathLst>
            </a:custGeom>
            <a:solidFill>
              <a:srgbClr val="6B1F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64"/>
            <p:cNvSpPr/>
            <p:nvPr/>
          </p:nvSpPr>
          <p:spPr>
            <a:xfrm>
              <a:off x="1786525" y="1396125"/>
              <a:ext cx="55275" cy="64500"/>
            </a:xfrm>
            <a:custGeom>
              <a:avLst/>
              <a:gdLst/>
              <a:ahLst/>
              <a:cxnLst/>
              <a:rect l="l" t="t" r="r" b="b"/>
              <a:pathLst>
                <a:path w="2211" h="2580" extrusionOk="0">
                  <a:moveTo>
                    <a:pt x="2107" y="0"/>
                  </a:moveTo>
                  <a:cubicBezTo>
                    <a:pt x="2104" y="0"/>
                    <a:pt x="2100" y="0"/>
                    <a:pt x="2096" y="1"/>
                  </a:cubicBezTo>
                  <a:cubicBezTo>
                    <a:pt x="1584" y="96"/>
                    <a:pt x="1179" y="358"/>
                    <a:pt x="905" y="775"/>
                  </a:cubicBezTo>
                  <a:cubicBezTo>
                    <a:pt x="750" y="1013"/>
                    <a:pt x="679" y="1299"/>
                    <a:pt x="619" y="1561"/>
                  </a:cubicBezTo>
                  <a:cubicBezTo>
                    <a:pt x="548" y="1989"/>
                    <a:pt x="488" y="2287"/>
                    <a:pt x="72" y="2477"/>
                  </a:cubicBezTo>
                  <a:cubicBezTo>
                    <a:pt x="0" y="2498"/>
                    <a:pt x="34" y="2580"/>
                    <a:pt x="98" y="2580"/>
                  </a:cubicBezTo>
                  <a:cubicBezTo>
                    <a:pt x="108" y="2580"/>
                    <a:pt x="120" y="2578"/>
                    <a:pt x="131" y="2573"/>
                  </a:cubicBezTo>
                  <a:cubicBezTo>
                    <a:pt x="691" y="2311"/>
                    <a:pt x="667" y="1834"/>
                    <a:pt x="798" y="1287"/>
                  </a:cubicBezTo>
                  <a:cubicBezTo>
                    <a:pt x="965" y="656"/>
                    <a:pt x="1477" y="215"/>
                    <a:pt x="2120" y="108"/>
                  </a:cubicBezTo>
                  <a:cubicBezTo>
                    <a:pt x="2210" y="108"/>
                    <a:pt x="2182" y="0"/>
                    <a:pt x="2107" y="0"/>
                  </a:cubicBezTo>
                  <a:close/>
                </a:path>
              </a:pathLst>
            </a:custGeom>
            <a:solidFill>
              <a:srgbClr val="6B1F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64"/>
            <p:cNvSpPr/>
            <p:nvPr/>
          </p:nvSpPr>
          <p:spPr>
            <a:xfrm>
              <a:off x="1669250" y="1700375"/>
              <a:ext cx="144700" cy="397650"/>
            </a:xfrm>
            <a:custGeom>
              <a:avLst/>
              <a:gdLst/>
              <a:ahLst/>
              <a:cxnLst/>
              <a:rect l="l" t="t" r="r" b="b"/>
              <a:pathLst>
                <a:path w="5788" h="15906" extrusionOk="0">
                  <a:moveTo>
                    <a:pt x="4554" y="0"/>
                  </a:moveTo>
                  <a:cubicBezTo>
                    <a:pt x="4532" y="0"/>
                    <a:pt x="4510" y="4"/>
                    <a:pt x="4489" y="11"/>
                  </a:cubicBezTo>
                  <a:cubicBezTo>
                    <a:pt x="1977" y="725"/>
                    <a:pt x="2620" y="3607"/>
                    <a:pt x="2620" y="3607"/>
                  </a:cubicBezTo>
                  <a:cubicBezTo>
                    <a:pt x="1560" y="4261"/>
                    <a:pt x="917" y="6964"/>
                    <a:pt x="917" y="6964"/>
                  </a:cubicBezTo>
                  <a:cubicBezTo>
                    <a:pt x="0" y="9345"/>
                    <a:pt x="965" y="12417"/>
                    <a:pt x="1072" y="12941"/>
                  </a:cubicBezTo>
                  <a:cubicBezTo>
                    <a:pt x="1072" y="12941"/>
                    <a:pt x="1346" y="14953"/>
                    <a:pt x="1465" y="15251"/>
                  </a:cubicBezTo>
                  <a:cubicBezTo>
                    <a:pt x="1584" y="15549"/>
                    <a:pt x="2655" y="15906"/>
                    <a:pt x="3048" y="15906"/>
                  </a:cubicBezTo>
                  <a:cubicBezTo>
                    <a:pt x="3429" y="15906"/>
                    <a:pt x="3489" y="15632"/>
                    <a:pt x="3489" y="15632"/>
                  </a:cubicBezTo>
                  <a:cubicBezTo>
                    <a:pt x="3727" y="15572"/>
                    <a:pt x="3667" y="15215"/>
                    <a:pt x="3667" y="15215"/>
                  </a:cubicBezTo>
                  <a:cubicBezTo>
                    <a:pt x="3667" y="15215"/>
                    <a:pt x="3834" y="15013"/>
                    <a:pt x="3846" y="14834"/>
                  </a:cubicBezTo>
                  <a:cubicBezTo>
                    <a:pt x="3870" y="14656"/>
                    <a:pt x="3251" y="13786"/>
                    <a:pt x="3120" y="13608"/>
                  </a:cubicBezTo>
                  <a:cubicBezTo>
                    <a:pt x="2977" y="13429"/>
                    <a:pt x="1739" y="12882"/>
                    <a:pt x="1739" y="12882"/>
                  </a:cubicBezTo>
                  <a:cubicBezTo>
                    <a:pt x="1739" y="12882"/>
                    <a:pt x="2417" y="9191"/>
                    <a:pt x="2298" y="7536"/>
                  </a:cubicBezTo>
                  <a:cubicBezTo>
                    <a:pt x="2298" y="7536"/>
                    <a:pt x="3536" y="6559"/>
                    <a:pt x="4048" y="5893"/>
                  </a:cubicBezTo>
                  <a:cubicBezTo>
                    <a:pt x="5310" y="4226"/>
                    <a:pt x="5310" y="3273"/>
                    <a:pt x="5310" y="3273"/>
                  </a:cubicBezTo>
                  <a:cubicBezTo>
                    <a:pt x="5788" y="1523"/>
                    <a:pt x="5028" y="0"/>
                    <a:pt x="4554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64"/>
            <p:cNvSpPr/>
            <p:nvPr/>
          </p:nvSpPr>
          <p:spPr>
            <a:xfrm>
              <a:off x="1728775" y="2077250"/>
              <a:ext cx="28600" cy="14825"/>
            </a:xfrm>
            <a:custGeom>
              <a:avLst/>
              <a:gdLst/>
              <a:ahLst/>
              <a:cxnLst/>
              <a:rect l="l" t="t" r="r" b="b"/>
              <a:pathLst>
                <a:path w="1144" h="593" extrusionOk="0">
                  <a:moveTo>
                    <a:pt x="32" y="0"/>
                  </a:moveTo>
                  <a:cubicBezTo>
                    <a:pt x="24" y="0"/>
                    <a:pt x="18" y="3"/>
                    <a:pt x="12" y="9"/>
                  </a:cubicBezTo>
                  <a:cubicBezTo>
                    <a:pt x="1" y="21"/>
                    <a:pt x="1" y="45"/>
                    <a:pt x="12" y="57"/>
                  </a:cubicBezTo>
                  <a:cubicBezTo>
                    <a:pt x="24" y="69"/>
                    <a:pt x="548" y="545"/>
                    <a:pt x="1096" y="593"/>
                  </a:cubicBezTo>
                  <a:cubicBezTo>
                    <a:pt x="1108" y="593"/>
                    <a:pt x="1132" y="581"/>
                    <a:pt x="1132" y="557"/>
                  </a:cubicBezTo>
                  <a:cubicBezTo>
                    <a:pt x="1144" y="545"/>
                    <a:pt x="1132" y="533"/>
                    <a:pt x="1108" y="533"/>
                  </a:cubicBezTo>
                  <a:cubicBezTo>
                    <a:pt x="596" y="485"/>
                    <a:pt x="72" y="9"/>
                    <a:pt x="60" y="9"/>
                  </a:cubicBezTo>
                  <a:cubicBezTo>
                    <a:pt x="48" y="3"/>
                    <a:pt x="39" y="0"/>
                    <a:pt x="32" y="0"/>
                  </a:cubicBezTo>
                  <a:close/>
                </a:path>
              </a:pathLst>
            </a:custGeom>
            <a:solidFill>
              <a:srgbClr val="EAA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64"/>
            <p:cNvSpPr/>
            <p:nvPr/>
          </p:nvSpPr>
          <p:spPr>
            <a:xfrm>
              <a:off x="1736825" y="2051700"/>
              <a:ext cx="24125" cy="29075"/>
            </a:xfrm>
            <a:custGeom>
              <a:avLst/>
              <a:gdLst/>
              <a:ahLst/>
              <a:cxnLst/>
              <a:rect l="l" t="t" r="r" b="b"/>
              <a:pathLst>
                <a:path w="965" h="1163" extrusionOk="0">
                  <a:moveTo>
                    <a:pt x="90" y="0"/>
                  </a:moveTo>
                  <a:cubicBezTo>
                    <a:pt x="61" y="0"/>
                    <a:pt x="41" y="16"/>
                    <a:pt x="36" y="55"/>
                  </a:cubicBezTo>
                  <a:cubicBezTo>
                    <a:pt x="1" y="218"/>
                    <a:pt x="926" y="1125"/>
                    <a:pt x="963" y="1161"/>
                  </a:cubicBezTo>
                  <a:lnTo>
                    <a:pt x="963" y="1161"/>
                  </a:lnTo>
                  <a:cubicBezTo>
                    <a:pt x="941" y="1139"/>
                    <a:pt x="591" y="791"/>
                    <a:pt x="464" y="376"/>
                  </a:cubicBezTo>
                  <a:cubicBezTo>
                    <a:pt x="418" y="218"/>
                    <a:pt x="195" y="0"/>
                    <a:pt x="90" y="0"/>
                  </a:cubicBezTo>
                  <a:close/>
                  <a:moveTo>
                    <a:pt x="963" y="1161"/>
                  </a:moveTo>
                  <a:cubicBezTo>
                    <a:pt x="964" y="1162"/>
                    <a:pt x="964" y="1162"/>
                    <a:pt x="964" y="1162"/>
                  </a:cubicBezTo>
                  <a:cubicBezTo>
                    <a:pt x="964" y="1162"/>
                    <a:pt x="964" y="1162"/>
                    <a:pt x="963" y="1161"/>
                  </a:cubicBezTo>
                  <a:close/>
                </a:path>
              </a:pathLst>
            </a:custGeom>
            <a:solidFill>
              <a:srgbClr val="EAA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64"/>
            <p:cNvSpPr/>
            <p:nvPr/>
          </p:nvSpPr>
          <p:spPr>
            <a:xfrm>
              <a:off x="1957650" y="1700375"/>
              <a:ext cx="145000" cy="397650"/>
            </a:xfrm>
            <a:custGeom>
              <a:avLst/>
              <a:gdLst/>
              <a:ahLst/>
              <a:cxnLst/>
              <a:rect l="l" t="t" r="r" b="b"/>
              <a:pathLst>
                <a:path w="5800" h="15906" extrusionOk="0">
                  <a:moveTo>
                    <a:pt x="1232" y="0"/>
                  </a:moveTo>
                  <a:cubicBezTo>
                    <a:pt x="749" y="0"/>
                    <a:pt x="1" y="1523"/>
                    <a:pt x="490" y="3273"/>
                  </a:cubicBezTo>
                  <a:cubicBezTo>
                    <a:pt x="490" y="3273"/>
                    <a:pt x="490" y="4226"/>
                    <a:pt x="1752" y="5893"/>
                  </a:cubicBezTo>
                  <a:cubicBezTo>
                    <a:pt x="2252" y="6559"/>
                    <a:pt x="3490" y="7536"/>
                    <a:pt x="3490" y="7536"/>
                  </a:cubicBezTo>
                  <a:cubicBezTo>
                    <a:pt x="3371" y="9191"/>
                    <a:pt x="4061" y="12882"/>
                    <a:pt x="4061" y="12882"/>
                  </a:cubicBezTo>
                  <a:cubicBezTo>
                    <a:pt x="4061" y="12882"/>
                    <a:pt x="2823" y="13429"/>
                    <a:pt x="2668" y="13608"/>
                  </a:cubicBezTo>
                  <a:cubicBezTo>
                    <a:pt x="2537" y="13786"/>
                    <a:pt x="1930" y="14656"/>
                    <a:pt x="1942" y="14834"/>
                  </a:cubicBezTo>
                  <a:cubicBezTo>
                    <a:pt x="1954" y="15013"/>
                    <a:pt x="2121" y="15215"/>
                    <a:pt x="2121" y="15215"/>
                  </a:cubicBezTo>
                  <a:cubicBezTo>
                    <a:pt x="2121" y="15215"/>
                    <a:pt x="2061" y="15572"/>
                    <a:pt x="2299" y="15632"/>
                  </a:cubicBezTo>
                  <a:cubicBezTo>
                    <a:pt x="2299" y="15632"/>
                    <a:pt x="2359" y="15906"/>
                    <a:pt x="2752" y="15906"/>
                  </a:cubicBezTo>
                  <a:cubicBezTo>
                    <a:pt x="3133" y="15906"/>
                    <a:pt x="4204" y="15549"/>
                    <a:pt x="4323" y="15251"/>
                  </a:cubicBezTo>
                  <a:cubicBezTo>
                    <a:pt x="4442" y="14953"/>
                    <a:pt x="4728" y="12941"/>
                    <a:pt x="4728" y="12941"/>
                  </a:cubicBezTo>
                  <a:cubicBezTo>
                    <a:pt x="4835" y="12417"/>
                    <a:pt x="5800" y="9345"/>
                    <a:pt x="4871" y="6964"/>
                  </a:cubicBezTo>
                  <a:cubicBezTo>
                    <a:pt x="4871" y="6964"/>
                    <a:pt x="4240" y="4261"/>
                    <a:pt x="3180" y="3607"/>
                  </a:cubicBezTo>
                  <a:cubicBezTo>
                    <a:pt x="3180" y="3607"/>
                    <a:pt x="3823" y="725"/>
                    <a:pt x="1299" y="11"/>
                  </a:cubicBezTo>
                  <a:cubicBezTo>
                    <a:pt x="1278" y="4"/>
                    <a:pt x="1255" y="0"/>
                    <a:pt x="1232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64"/>
            <p:cNvSpPr/>
            <p:nvPr/>
          </p:nvSpPr>
          <p:spPr>
            <a:xfrm>
              <a:off x="2013925" y="2077250"/>
              <a:ext cx="28900" cy="14825"/>
            </a:xfrm>
            <a:custGeom>
              <a:avLst/>
              <a:gdLst/>
              <a:ahLst/>
              <a:cxnLst/>
              <a:rect l="l" t="t" r="r" b="b"/>
              <a:pathLst>
                <a:path w="1156" h="593" extrusionOk="0">
                  <a:moveTo>
                    <a:pt x="1114" y="0"/>
                  </a:moveTo>
                  <a:cubicBezTo>
                    <a:pt x="1108" y="0"/>
                    <a:pt x="1102" y="3"/>
                    <a:pt x="1096" y="9"/>
                  </a:cubicBezTo>
                  <a:cubicBezTo>
                    <a:pt x="1072" y="9"/>
                    <a:pt x="560" y="485"/>
                    <a:pt x="36" y="533"/>
                  </a:cubicBezTo>
                  <a:cubicBezTo>
                    <a:pt x="25" y="533"/>
                    <a:pt x="1" y="545"/>
                    <a:pt x="25" y="557"/>
                  </a:cubicBezTo>
                  <a:cubicBezTo>
                    <a:pt x="25" y="581"/>
                    <a:pt x="36" y="593"/>
                    <a:pt x="48" y="593"/>
                  </a:cubicBezTo>
                  <a:cubicBezTo>
                    <a:pt x="596" y="545"/>
                    <a:pt x="1120" y="69"/>
                    <a:pt x="1132" y="57"/>
                  </a:cubicBezTo>
                  <a:cubicBezTo>
                    <a:pt x="1156" y="45"/>
                    <a:pt x="1156" y="21"/>
                    <a:pt x="1132" y="9"/>
                  </a:cubicBezTo>
                  <a:cubicBezTo>
                    <a:pt x="1126" y="3"/>
                    <a:pt x="1120" y="0"/>
                    <a:pt x="1114" y="0"/>
                  </a:cubicBezTo>
                  <a:close/>
                </a:path>
              </a:pathLst>
            </a:custGeom>
            <a:solidFill>
              <a:srgbClr val="EAA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64"/>
            <p:cNvSpPr/>
            <p:nvPr/>
          </p:nvSpPr>
          <p:spPr>
            <a:xfrm>
              <a:off x="2010650" y="2051700"/>
              <a:ext cx="24150" cy="29075"/>
            </a:xfrm>
            <a:custGeom>
              <a:avLst/>
              <a:gdLst/>
              <a:ahLst/>
              <a:cxnLst/>
              <a:rect l="l" t="t" r="r" b="b"/>
              <a:pathLst>
                <a:path w="966" h="1163" extrusionOk="0">
                  <a:moveTo>
                    <a:pt x="883" y="0"/>
                  </a:moveTo>
                  <a:cubicBezTo>
                    <a:pt x="775" y="0"/>
                    <a:pt x="559" y="218"/>
                    <a:pt x="513" y="376"/>
                  </a:cubicBezTo>
                  <a:cubicBezTo>
                    <a:pt x="358" y="805"/>
                    <a:pt x="1" y="1162"/>
                    <a:pt x="1" y="1162"/>
                  </a:cubicBezTo>
                  <a:cubicBezTo>
                    <a:pt x="1" y="1162"/>
                    <a:pt x="965" y="222"/>
                    <a:pt x="941" y="55"/>
                  </a:cubicBezTo>
                  <a:cubicBezTo>
                    <a:pt x="934" y="16"/>
                    <a:pt x="912" y="0"/>
                    <a:pt x="883" y="0"/>
                  </a:cubicBezTo>
                  <a:close/>
                </a:path>
              </a:pathLst>
            </a:custGeom>
            <a:solidFill>
              <a:srgbClr val="EAA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64"/>
            <p:cNvSpPr/>
            <p:nvPr/>
          </p:nvSpPr>
          <p:spPr>
            <a:xfrm>
              <a:off x="1774325" y="2099200"/>
              <a:ext cx="119075" cy="500675"/>
            </a:xfrm>
            <a:custGeom>
              <a:avLst/>
              <a:gdLst/>
              <a:ahLst/>
              <a:cxnLst/>
              <a:rect l="l" t="t" r="r" b="b"/>
              <a:pathLst>
                <a:path w="4763" h="20027" extrusionOk="0">
                  <a:moveTo>
                    <a:pt x="834" y="0"/>
                  </a:moveTo>
                  <a:lnTo>
                    <a:pt x="834" y="0"/>
                  </a:lnTo>
                  <a:cubicBezTo>
                    <a:pt x="834" y="1"/>
                    <a:pt x="0" y="4906"/>
                    <a:pt x="2310" y="9287"/>
                  </a:cubicBezTo>
                  <a:cubicBezTo>
                    <a:pt x="2310" y="9287"/>
                    <a:pt x="1643" y="10668"/>
                    <a:pt x="1953" y="13895"/>
                  </a:cubicBezTo>
                  <a:cubicBezTo>
                    <a:pt x="2131" y="15693"/>
                    <a:pt x="2489" y="19324"/>
                    <a:pt x="2358" y="20027"/>
                  </a:cubicBezTo>
                  <a:lnTo>
                    <a:pt x="3036" y="20027"/>
                  </a:lnTo>
                  <a:cubicBezTo>
                    <a:pt x="3036" y="20027"/>
                    <a:pt x="3358" y="14609"/>
                    <a:pt x="3989" y="13002"/>
                  </a:cubicBezTo>
                  <a:cubicBezTo>
                    <a:pt x="4632" y="11395"/>
                    <a:pt x="4155" y="8609"/>
                    <a:pt x="4155" y="8609"/>
                  </a:cubicBezTo>
                  <a:cubicBezTo>
                    <a:pt x="4155" y="8609"/>
                    <a:pt x="4763" y="4310"/>
                    <a:pt x="4429" y="858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64"/>
            <p:cNvSpPr/>
            <p:nvPr/>
          </p:nvSpPr>
          <p:spPr>
            <a:xfrm>
              <a:off x="1853025" y="2326400"/>
              <a:ext cx="10925" cy="20050"/>
            </a:xfrm>
            <a:custGeom>
              <a:avLst/>
              <a:gdLst/>
              <a:ahLst/>
              <a:cxnLst/>
              <a:rect l="l" t="t" r="r" b="b"/>
              <a:pathLst>
                <a:path w="437" h="802" extrusionOk="0">
                  <a:moveTo>
                    <a:pt x="345" y="0"/>
                  </a:moveTo>
                  <a:cubicBezTo>
                    <a:pt x="324" y="0"/>
                    <a:pt x="304" y="10"/>
                    <a:pt x="293" y="33"/>
                  </a:cubicBezTo>
                  <a:cubicBezTo>
                    <a:pt x="174" y="259"/>
                    <a:pt x="55" y="473"/>
                    <a:pt x="7" y="735"/>
                  </a:cubicBezTo>
                  <a:cubicBezTo>
                    <a:pt x="0" y="777"/>
                    <a:pt x="38" y="802"/>
                    <a:pt x="73" y="802"/>
                  </a:cubicBezTo>
                  <a:cubicBezTo>
                    <a:pt x="98" y="802"/>
                    <a:pt x="121" y="789"/>
                    <a:pt x="126" y="759"/>
                  </a:cubicBezTo>
                  <a:cubicBezTo>
                    <a:pt x="174" y="521"/>
                    <a:pt x="293" y="306"/>
                    <a:pt x="412" y="92"/>
                  </a:cubicBezTo>
                  <a:cubicBezTo>
                    <a:pt x="436" y="43"/>
                    <a:pt x="389" y="0"/>
                    <a:pt x="345" y="0"/>
                  </a:cubicBezTo>
                  <a:close/>
                </a:path>
              </a:pathLst>
            </a:custGeom>
            <a:solidFill>
              <a:srgbClr val="EAA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64"/>
            <p:cNvSpPr/>
            <p:nvPr/>
          </p:nvSpPr>
          <p:spPr>
            <a:xfrm>
              <a:off x="1705000" y="2555000"/>
              <a:ext cx="152100" cy="53125"/>
            </a:xfrm>
            <a:custGeom>
              <a:avLst/>
              <a:gdLst/>
              <a:ahLst/>
              <a:cxnLst/>
              <a:rect l="l" t="t" r="r" b="b"/>
              <a:pathLst>
                <a:path w="6084" h="2125" extrusionOk="0">
                  <a:moveTo>
                    <a:pt x="5145" y="0"/>
                  </a:moveTo>
                  <a:cubicBezTo>
                    <a:pt x="4687" y="0"/>
                    <a:pt x="4535" y="1009"/>
                    <a:pt x="4535" y="1009"/>
                  </a:cubicBezTo>
                  <a:cubicBezTo>
                    <a:pt x="4535" y="1009"/>
                    <a:pt x="130" y="1330"/>
                    <a:pt x="35" y="1842"/>
                  </a:cubicBezTo>
                  <a:cubicBezTo>
                    <a:pt x="0" y="2058"/>
                    <a:pt x="641" y="2124"/>
                    <a:pt x="1513" y="2124"/>
                  </a:cubicBezTo>
                  <a:cubicBezTo>
                    <a:pt x="2757" y="2124"/>
                    <a:pt x="4473" y="1989"/>
                    <a:pt x="5369" y="1961"/>
                  </a:cubicBezTo>
                  <a:cubicBezTo>
                    <a:pt x="6083" y="1949"/>
                    <a:pt x="6083" y="1318"/>
                    <a:pt x="6083" y="1318"/>
                  </a:cubicBezTo>
                  <a:lnTo>
                    <a:pt x="5202" y="1199"/>
                  </a:lnTo>
                  <a:cubicBezTo>
                    <a:pt x="5202" y="1199"/>
                    <a:pt x="6024" y="485"/>
                    <a:pt x="5381" y="80"/>
                  </a:cubicBezTo>
                  <a:cubicBezTo>
                    <a:pt x="5294" y="24"/>
                    <a:pt x="5216" y="0"/>
                    <a:pt x="5145" y="0"/>
                  </a:cubicBezTo>
                  <a:close/>
                </a:path>
              </a:pathLst>
            </a:custGeom>
            <a:solidFill>
              <a:srgbClr val="06B5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64"/>
            <p:cNvSpPr/>
            <p:nvPr/>
          </p:nvSpPr>
          <p:spPr>
            <a:xfrm>
              <a:off x="1697825" y="2586750"/>
              <a:ext cx="153900" cy="25925"/>
            </a:xfrm>
            <a:custGeom>
              <a:avLst/>
              <a:gdLst/>
              <a:ahLst/>
              <a:cxnLst/>
              <a:rect l="l" t="t" r="r" b="b"/>
              <a:pathLst>
                <a:path w="6156" h="1037" extrusionOk="0">
                  <a:moveTo>
                    <a:pt x="1477" y="1"/>
                  </a:moveTo>
                  <a:cubicBezTo>
                    <a:pt x="1477" y="1"/>
                    <a:pt x="0" y="406"/>
                    <a:pt x="48" y="644"/>
                  </a:cubicBezTo>
                  <a:cubicBezTo>
                    <a:pt x="84" y="834"/>
                    <a:pt x="607" y="989"/>
                    <a:pt x="1060" y="1013"/>
                  </a:cubicBezTo>
                  <a:cubicBezTo>
                    <a:pt x="1203" y="1037"/>
                    <a:pt x="1381" y="1037"/>
                    <a:pt x="1548" y="1037"/>
                  </a:cubicBezTo>
                  <a:cubicBezTo>
                    <a:pt x="3465" y="1037"/>
                    <a:pt x="6013" y="715"/>
                    <a:pt x="6037" y="715"/>
                  </a:cubicBezTo>
                  <a:cubicBezTo>
                    <a:pt x="6096" y="715"/>
                    <a:pt x="6156" y="656"/>
                    <a:pt x="6144" y="584"/>
                  </a:cubicBezTo>
                  <a:cubicBezTo>
                    <a:pt x="6144" y="530"/>
                    <a:pt x="6094" y="476"/>
                    <a:pt x="6031" y="476"/>
                  </a:cubicBezTo>
                  <a:cubicBezTo>
                    <a:pt x="6025" y="476"/>
                    <a:pt x="6019" y="476"/>
                    <a:pt x="6013" y="477"/>
                  </a:cubicBezTo>
                  <a:cubicBezTo>
                    <a:pt x="5977" y="477"/>
                    <a:pt x="3882" y="739"/>
                    <a:pt x="2084" y="775"/>
                  </a:cubicBezTo>
                  <a:cubicBezTo>
                    <a:pt x="2036" y="560"/>
                    <a:pt x="1953" y="120"/>
                    <a:pt x="14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64"/>
            <p:cNvSpPr/>
            <p:nvPr/>
          </p:nvSpPr>
          <p:spPr>
            <a:xfrm>
              <a:off x="1747925" y="2582275"/>
              <a:ext cx="16675" cy="16500"/>
            </a:xfrm>
            <a:custGeom>
              <a:avLst/>
              <a:gdLst/>
              <a:ahLst/>
              <a:cxnLst/>
              <a:rect l="l" t="t" r="r" b="b"/>
              <a:pathLst>
                <a:path w="667" h="660" extrusionOk="0">
                  <a:moveTo>
                    <a:pt x="94" y="0"/>
                  </a:moveTo>
                  <a:cubicBezTo>
                    <a:pt x="29" y="0"/>
                    <a:pt x="0" y="109"/>
                    <a:pt x="80" y="120"/>
                  </a:cubicBezTo>
                  <a:cubicBezTo>
                    <a:pt x="294" y="168"/>
                    <a:pt x="485" y="394"/>
                    <a:pt x="544" y="620"/>
                  </a:cubicBezTo>
                  <a:cubicBezTo>
                    <a:pt x="549" y="648"/>
                    <a:pt x="569" y="659"/>
                    <a:pt x="591" y="659"/>
                  </a:cubicBezTo>
                  <a:cubicBezTo>
                    <a:pt x="626" y="659"/>
                    <a:pt x="666" y="629"/>
                    <a:pt x="651" y="585"/>
                  </a:cubicBezTo>
                  <a:cubicBezTo>
                    <a:pt x="592" y="335"/>
                    <a:pt x="378" y="61"/>
                    <a:pt x="104" y="1"/>
                  </a:cubicBezTo>
                  <a:cubicBezTo>
                    <a:pt x="100" y="1"/>
                    <a:pt x="97" y="0"/>
                    <a:pt x="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64"/>
            <p:cNvSpPr/>
            <p:nvPr/>
          </p:nvSpPr>
          <p:spPr>
            <a:xfrm>
              <a:off x="1767075" y="2580425"/>
              <a:ext cx="17150" cy="15975"/>
            </a:xfrm>
            <a:custGeom>
              <a:avLst/>
              <a:gdLst/>
              <a:ahLst/>
              <a:cxnLst/>
              <a:rect l="l" t="t" r="r" b="b"/>
              <a:pathLst>
                <a:path w="686" h="639" extrusionOk="0">
                  <a:moveTo>
                    <a:pt x="81" y="1"/>
                  </a:moveTo>
                  <a:cubicBezTo>
                    <a:pt x="23" y="1"/>
                    <a:pt x="0" y="101"/>
                    <a:pt x="76" y="123"/>
                  </a:cubicBezTo>
                  <a:cubicBezTo>
                    <a:pt x="278" y="182"/>
                    <a:pt x="493" y="373"/>
                    <a:pt x="552" y="599"/>
                  </a:cubicBezTo>
                  <a:cubicBezTo>
                    <a:pt x="561" y="627"/>
                    <a:pt x="586" y="639"/>
                    <a:pt x="610" y="639"/>
                  </a:cubicBezTo>
                  <a:cubicBezTo>
                    <a:pt x="647" y="639"/>
                    <a:pt x="686" y="611"/>
                    <a:pt x="671" y="575"/>
                  </a:cubicBezTo>
                  <a:cubicBezTo>
                    <a:pt x="588" y="313"/>
                    <a:pt x="350" y="99"/>
                    <a:pt x="100" y="4"/>
                  </a:cubicBezTo>
                  <a:cubicBezTo>
                    <a:pt x="93" y="2"/>
                    <a:pt x="87" y="1"/>
                    <a:pt x="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64"/>
            <p:cNvSpPr/>
            <p:nvPr/>
          </p:nvSpPr>
          <p:spPr>
            <a:xfrm>
              <a:off x="1784300" y="2577450"/>
              <a:ext cx="19150" cy="17650"/>
            </a:xfrm>
            <a:custGeom>
              <a:avLst/>
              <a:gdLst/>
              <a:ahLst/>
              <a:cxnLst/>
              <a:rect l="l" t="t" r="r" b="b"/>
              <a:pathLst>
                <a:path w="766" h="706" extrusionOk="0">
                  <a:moveTo>
                    <a:pt x="80" y="1"/>
                  </a:moveTo>
                  <a:cubicBezTo>
                    <a:pt x="14" y="1"/>
                    <a:pt x="1" y="101"/>
                    <a:pt x="66" y="123"/>
                  </a:cubicBezTo>
                  <a:cubicBezTo>
                    <a:pt x="339" y="194"/>
                    <a:pt x="494" y="456"/>
                    <a:pt x="637" y="670"/>
                  </a:cubicBezTo>
                  <a:cubicBezTo>
                    <a:pt x="644" y="696"/>
                    <a:pt x="660" y="706"/>
                    <a:pt x="677" y="706"/>
                  </a:cubicBezTo>
                  <a:cubicBezTo>
                    <a:pt x="718" y="706"/>
                    <a:pt x="765" y="652"/>
                    <a:pt x="732" y="611"/>
                  </a:cubicBezTo>
                  <a:cubicBezTo>
                    <a:pt x="589" y="361"/>
                    <a:pt x="399" y="99"/>
                    <a:pt x="101" y="4"/>
                  </a:cubicBezTo>
                  <a:cubicBezTo>
                    <a:pt x="94" y="2"/>
                    <a:pt x="87" y="1"/>
                    <a:pt x="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64"/>
            <p:cNvSpPr/>
            <p:nvPr/>
          </p:nvSpPr>
          <p:spPr>
            <a:xfrm>
              <a:off x="1808550" y="2575450"/>
              <a:ext cx="15275" cy="15850"/>
            </a:xfrm>
            <a:custGeom>
              <a:avLst/>
              <a:gdLst/>
              <a:ahLst/>
              <a:cxnLst/>
              <a:rect l="l" t="t" r="r" b="b"/>
              <a:pathLst>
                <a:path w="611" h="634" extrusionOk="0">
                  <a:moveTo>
                    <a:pt x="88" y="0"/>
                  </a:moveTo>
                  <a:cubicBezTo>
                    <a:pt x="39" y="0"/>
                    <a:pt x="1" y="80"/>
                    <a:pt x="60" y="119"/>
                  </a:cubicBezTo>
                  <a:cubicBezTo>
                    <a:pt x="262" y="238"/>
                    <a:pt x="417" y="369"/>
                    <a:pt x="477" y="596"/>
                  </a:cubicBezTo>
                  <a:cubicBezTo>
                    <a:pt x="485" y="622"/>
                    <a:pt x="507" y="634"/>
                    <a:pt x="530" y="634"/>
                  </a:cubicBezTo>
                  <a:cubicBezTo>
                    <a:pt x="569" y="634"/>
                    <a:pt x="611" y="600"/>
                    <a:pt x="596" y="548"/>
                  </a:cubicBezTo>
                  <a:cubicBezTo>
                    <a:pt x="536" y="298"/>
                    <a:pt x="346" y="143"/>
                    <a:pt x="119" y="12"/>
                  </a:cubicBezTo>
                  <a:cubicBezTo>
                    <a:pt x="109" y="4"/>
                    <a:pt x="98" y="0"/>
                    <a:pt x="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64"/>
            <p:cNvSpPr/>
            <p:nvPr/>
          </p:nvSpPr>
          <p:spPr>
            <a:xfrm>
              <a:off x="1895475" y="2099200"/>
              <a:ext cx="119375" cy="500675"/>
            </a:xfrm>
            <a:custGeom>
              <a:avLst/>
              <a:gdLst/>
              <a:ahLst/>
              <a:cxnLst/>
              <a:rect l="l" t="t" r="r" b="b"/>
              <a:pathLst>
                <a:path w="4775" h="20027" extrusionOk="0">
                  <a:moveTo>
                    <a:pt x="3941" y="0"/>
                  </a:moveTo>
                  <a:lnTo>
                    <a:pt x="333" y="858"/>
                  </a:lnTo>
                  <a:cubicBezTo>
                    <a:pt x="0" y="4310"/>
                    <a:pt x="607" y="8609"/>
                    <a:pt x="607" y="8609"/>
                  </a:cubicBezTo>
                  <a:cubicBezTo>
                    <a:pt x="607" y="8609"/>
                    <a:pt x="131" y="11395"/>
                    <a:pt x="774" y="13002"/>
                  </a:cubicBezTo>
                  <a:cubicBezTo>
                    <a:pt x="1405" y="14609"/>
                    <a:pt x="1726" y="20027"/>
                    <a:pt x="1726" y="20027"/>
                  </a:cubicBezTo>
                  <a:lnTo>
                    <a:pt x="2417" y="20027"/>
                  </a:lnTo>
                  <a:cubicBezTo>
                    <a:pt x="2286" y="19324"/>
                    <a:pt x="2643" y="15693"/>
                    <a:pt x="2822" y="13895"/>
                  </a:cubicBezTo>
                  <a:cubicBezTo>
                    <a:pt x="3131" y="10668"/>
                    <a:pt x="2465" y="9287"/>
                    <a:pt x="2465" y="9287"/>
                  </a:cubicBezTo>
                  <a:cubicBezTo>
                    <a:pt x="4774" y="4906"/>
                    <a:pt x="3941" y="1"/>
                    <a:pt x="3941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64"/>
            <p:cNvSpPr/>
            <p:nvPr/>
          </p:nvSpPr>
          <p:spPr>
            <a:xfrm>
              <a:off x="1925425" y="2326400"/>
              <a:ext cx="10725" cy="20050"/>
            </a:xfrm>
            <a:custGeom>
              <a:avLst/>
              <a:gdLst/>
              <a:ahLst/>
              <a:cxnLst/>
              <a:rect l="l" t="t" r="r" b="b"/>
              <a:pathLst>
                <a:path w="429" h="802" extrusionOk="0">
                  <a:moveTo>
                    <a:pt x="81" y="0"/>
                  </a:moveTo>
                  <a:cubicBezTo>
                    <a:pt x="39" y="0"/>
                    <a:pt x="0" y="43"/>
                    <a:pt x="16" y="92"/>
                  </a:cubicBezTo>
                  <a:cubicBezTo>
                    <a:pt x="136" y="306"/>
                    <a:pt x="255" y="521"/>
                    <a:pt x="302" y="759"/>
                  </a:cubicBezTo>
                  <a:cubicBezTo>
                    <a:pt x="307" y="789"/>
                    <a:pt x="331" y="802"/>
                    <a:pt x="356" y="802"/>
                  </a:cubicBezTo>
                  <a:cubicBezTo>
                    <a:pt x="391" y="802"/>
                    <a:pt x="428" y="777"/>
                    <a:pt x="421" y="735"/>
                  </a:cubicBezTo>
                  <a:cubicBezTo>
                    <a:pt x="374" y="473"/>
                    <a:pt x="255" y="259"/>
                    <a:pt x="136" y="33"/>
                  </a:cubicBezTo>
                  <a:cubicBezTo>
                    <a:pt x="120" y="10"/>
                    <a:pt x="100" y="0"/>
                    <a:pt x="81" y="0"/>
                  </a:cubicBezTo>
                  <a:close/>
                </a:path>
              </a:pathLst>
            </a:custGeom>
            <a:solidFill>
              <a:srgbClr val="EAA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64"/>
            <p:cNvSpPr/>
            <p:nvPr/>
          </p:nvSpPr>
          <p:spPr>
            <a:xfrm>
              <a:off x="1932075" y="2555000"/>
              <a:ext cx="152100" cy="53125"/>
            </a:xfrm>
            <a:custGeom>
              <a:avLst/>
              <a:gdLst/>
              <a:ahLst/>
              <a:cxnLst/>
              <a:rect l="l" t="t" r="r" b="b"/>
              <a:pathLst>
                <a:path w="6084" h="2125" extrusionOk="0">
                  <a:moveTo>
                    <a:pt x="938" y="0"/>
                  </a:moveTo>
                  <a:cubicBezTo>
                    <a:pt x="867" y="0"/>
                    <a:pt x="789" y="24"/>
                    <a:pt x="703" y="80"/>
                  </a:cubicBezTo>
                  <a:cubicBezTo>
                    <a:pt x="60" y="485"/>
                    <a:pt x="882" y="1199"/>
                    <a:pt x="882" y="1199"/>
                  </a:cubicBezTo>
                  <a:lnTo>
                    <a:pt x="0" y="1318"/>
                  </a:lnTo>
                  <a:cubicBezTo>
                    <a:pt x="0" y="1318"/>
                    <a:pt x="0" y="1949"/>
                    <a:pt x="715" y="1961"/>
                  </a:cubicBezTo>
                  <a:cubicBezTo>
                    <a:pt x="1611" y="1989"/>
                    <a:pt x="3326" y="2124"/>
                    <a:pt x="4571" y="2124"/>
                  </a:cubicBezTo>
                  <a:cubicBezTo>
                    <a:pt x="5443" y="2124"/>
                    <a:pt x="6083" y="2058"/>
                    <a:pt x="6049" y="1842"/>
                  </a:cubicBezTo>
                  <a:cubicBezTo>
                    <a:pt x="5954" y="1330"/>
                    <a:pt x="1548" y="1009"/>
                    <a:pt x="1548" y="1009"/>
                  </a:cubicBezTo>
                  <a:cubicBezTo>
                    <a:pt x="1548" y="1009"/>
                    <a:pt x="1397" y="0"/>
                    <a:pt x="938" y="0"/>
                  </a:cubicBezTo>
                  <a:close/>
                </a:path>
              </a:pathLst>
            </a:custGeom>
            <a:solidFill>
              <a:srgbClr val="06B5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64"/>
            <p:cNvSpPr/>
            <p:nvPr/>
          </p:nvSpPr>
          <p:spPr>
            <a:xfrm>
              <a:off x="1937425" y="2586750"/>
              <a:ext cx="153925" cy="25925"/>
            </a:xfrm>
            <a:custGeom>
              <a:avLst/>
              <a:gdLst/>
              <a:ahLst/>
              <a:cxnLst/>
              <a:rect l="l" t="t" r="r" b="b"/>
              <a:pathLst>
                <a:path w="6157" h="1037" extrusionOk="0">
                  <a:moveTo>
                    <a:pt x="4692" y="1"/>
                  </a:moveTo>
                  <a:cubicBezTo>
                    <a:pt x="4216" y="120"/>
                    <a:pt x="4120" y="560"/>
                    <a:pt x="4073" y="775"/>
                  </a:cubicBezTo>
                  <a:cubicBezTo>
                    <a:pt x="2275" y="739"/>
                    <a:pt x="179" y="477"/>
                    <a:pt x="144" y="477"/>
                  </a:cubicBezTo>
                  <a:cubicBezTo>
                    <a:pt x="137" y="476"/>
                    <a:pt x="131" y="476"/>
                    <a:pt x="125" y="476"/>
                  </a:cubicBezTo>
                  <a:cubicBezTo>
                    <a:pt x="62" y="476"/>
                    <a:pt x="13" y="530"/>
                    <a:pt x="13" y="584"/>
                  </a:cubicBezTo>
                  <a:cubicBezTo>
                    <a:pt x="1" y="656"/>
                    <a:pt x="60" y="715"/>
                    <a:pt x="120" y="715"/>
                  </a:cubicBezTo>
                  <a:cubicBezTo>
                    <a:pt x="144" y="715"/>
                    <a:pt x="2692" y="1037"/>
                    <a:pt x="4609" y="1037"/>
                  </a:cubicBezTo>
                  <a:cubicBezTo>
                    <a:pt x="4775" y="1037"/>
                    <a:pt x="4954" y="1037"/>
                    <a:pt x="5109" y="1013"/>
                  </a:cubicBezTo>
                  <a:cubicBezTo>
                    <a:pt x="5549" y="989"/>
                    <a:pt x="6073" y="834"/>
                    <a:pt x="6121" y="644"/>
                  </a:cubicBezTo>
                  <a:cubicBezTo>
                    <a:pt x="6156" y="406"/>
                    <a:pt x="4692" y="1"/>
                    <a:pt x="46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64"/>
            <p:cNvSpPr/>
            <p:nvPr/>
          </p:nvSpPr>
          <p:spPr>
            <a:xfrm>
              <a:off x="2024575" y="2582275"/>
              <a:ext cx="16675" cy="16500"/>
            </a:xfrm>
            <a:custGeom>
              <a:avLst/>
              <a:gdLst/>
              <a:ahLst/>
              <a:cxnLst/>
              <a:rect l="l" t="t" r="r" b="b"/>
              <a:pathLst>
                <a:path w="667" h="660" extrusionOk="0">
                  <a:moveTo>
                    <a:pt x="573" y="0"/>
                  </a:moveTo>
                  <a:cubicBezTo>
                    <a:pt x="570" y="0"/>
                    <a:pt x="566" y="1"/>
                    <a:pt x="563" y="1"/>
                  </a:cubicBezTo>
                  <a:cubicBezTo>
                    <a:pt x="289" y="61"/>
                    <a:pt x="75" y="335"/>
                    <a:pt x="15" y="585"/>
                  </a:cubicBezTo>
                  <a:cubicBezTo>
                    <a:pt x="1" y="629"/>
                    <a:pt x="40" y="659"/>
                    <a:pt x="79" y="659"/>
                  </a:cubicBezTo>
                  <a:cubicBezTo>
                    <a:pt x="102" y="659"/>
                    <a:pt x="125" y="648"/>
                    <a:pt x="134" y="620"/>
                  </a:cubicBezTo>
                  <a:cubicBezTo>
                    <a:pt x="170" y="394"/>
                    <a:pt x="372" y="168"/>
                    <a:pt x="587" y="120"/>
                  </a:cubicBezTo>
                  <a:cubicBezTo>
                    <a:pt x="666" y="109"/>
                    <a:pt x="637" y="0"/>
                    <a:pt x="5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64"/>
            <p:cNvSpPr/>
            <p:nvPr/>
          </p:nvSpPr>
          <p:spPr>
            <a:xfrm>
              <a:off x="2005050" y="2580425"/>
              <a:ext cx="17075" cy="15975"/>
            </a:xfrm>
            <a:custGeom>
              <a:avLst/>
              <a:gdLst/>
              <a:ahLst/>
              <a:cxnLst/>
              <a:rect l="l" t="t" r="r" b="b"/>
              <a:pathLst>
                <a:path w="683" h="639" extrusionOk="0">
                  <a:moveTo>
                    <a:pt x="600" y="1"/>
                  </a:moveTo>
                  <a:cubicBezTo>
                    <a:pt x="594" y="1"/>
                    <a:pt x="588" y="2"/>
                    <a:pt x="582" y="4"/>
                  </a:cubicBezTo>
                  <a:cubicBezTo>
                    <a:pt x="332" y="99"/>
                    <a:pt x="94" y="313"/>
                    <a:pt x="22" y="575"/>
                  </a:cubicBezTo>
                  <a:cubicBezTo>
                    <a:pt x="1" y="611"/>
                    <a:pt x="36" y="639"/>
                    <a:pt x="75" y="639"/>
                  </a:cubicBezTo>
                  <a:cubicBezTo>
                    <a:pt x="100" y="639"/>
                    <a:pt x="127" y="627"/>
                    <a:pt x="141" y="599"/>
                  </a:cubicBezTo>
                  <a:cubicBezTo>
                    <a:pt x="201" y="373"/>
                    <a:pt x="403" y="182"/>
                    <a:pt x="618" y="123"/>
                  </a:cubicBezTo>
                  <a:cubicBezTo>
                    <a:pt x="683" y="101"/>
                    <a:pt x="659" y="1"/>
                    <a:pt x="6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64"/>
            <p:cNvSpPr/>
            <p:nvPr/>
          </p:nvSpPr>
          <p:spPr>
            <a:xfrm>
              <a:off x="1985725" y="2577450"/>
              <a:ext cx="19150" cy="17650"/>
            </a:xfrm>
            <a:custGeom>
              <a:avLst/>
              <a:gdLst/>
              <a:ahLst/>
              <a:cxnLst/>
              <a:rect l="l" t="t" r="r" b="b"/>
              <a:pathLst>
                <a:path w="766" h="706" extrusionOk="0">
                  <a:moveTo>
                    <a:pt x="694" y="1"/>
                  </a:moveTo>
                  <a:cubicBezTo>
                    <a:pt x="689" y="1"/>
                    <a:pt x="683" y="2"/>
                    <a:pt x="676" y="4"/>
                  </a:cubicBezTo>
                  <a:cubicBezTo>
                    <a:pt x="379" y="99"/>
                    <a:pt x="176" y="361"/>
                    <a:pt x="33" y="611"/>
                  </a:cubicBezTo>
                  <a:cubicBezTo>
                    <a:pt x="0" y="652"/>
                    <a:pt x="48" y="706"/>
                    <a:pt x="92" y="706"/>
                  </a:cubicBezTo>
                  <a:cubicBezTo>
                    <a:pt x="111" y="706"/>
                    <a:pt x="130" y="696"/>
                    <a:pt x="140" y="670"/>
                  </a:cubicBezTo>
                  <a:cubicBezTo>
                    <a:pt x="271" y="456"/>
                    <a:pt x="438" y="194"/>
                    <a:pt x="700" y="123"/>
                  </a:cubicBezTo>
                  <a:cubicBezTo>
                    <a:pt x="765" y="101"/>
                    <a:pt x="751" y="1"/>
                    <a:pt x="6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64"/>
            <p:cNvSpPr/>
            <p:nvPr/>
          </p:nvSpPr>
          <p:spPr>
            <a:xfrm>
              <a:off x="1965525" y="2575450"/>
              <a:ext cx="15075" cy="15850"/>
            </a:xfrm>
            <a:custGeom>
              <a:avLst/>
              <a:gdLst/>
              <a:ahLst/>
              <a:cxnLst/>
              <a:rect l="l" t="t" r="r" b="b"/>
              <a:pathLst>
                <a:path w="603" h="634" extrusionOk="0">
                  <a:moveTo>
                    <a:pt x="516" y="0"/>
                  </a:moveTo>
                  <a:cubicBezTo>
                    <a:pt x="505" y="0"/>
                    <a:pt x="495" y="4"/>
                    <a:pt x="484" y="12"/>
                  </a:cubicBezTo>
                  <a:cubicBezTo>
                    <a:pt x="258" y="143"/>
                    <a:pt x="67" y="298"/>
                    <a:pt x="8" y="548"/>
                  </a:cubicBezTo>
                  <a:cubicBezTo>
                    <a:pt x="0" y="600"/>
                    <a:pt x="45" y="634"/>
                    <a:pt x="81" y="634"/>
                  </a:cubicBezTo>
                  <a:cubicBezTo>
                    <a:pt x="103" y="634"/>
                    <a:pt x="123" y="622"/>
                    <a:pt x="127" y="596"/>
                  </a:cubicBezTo>
                  <a:cubicBezTo>
                    <a:pt x="186" y="369"/>
                    <a:pt x="353" y="238"/>
                    <a:pt x="544" y="119"/>
                  </a:cubicBezTo>
                  <a:cubicBezTo>
                    <a:pt x="603" y="80"/>
                    <a:pt x="564" y="0"/>
                    <a:pt x="5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64"/>
            <p:cNvSpPr/>
            <p:nvPr/>
          </p:nvSpPr>
          <p:spPr>
            <a:xfrm>
              <a:off x="1775200" y="1943825"/>
              <a:ext cx="234875" cy="204025"/>
            </a:xfrm>
            <a:custGeom>
              <a:avLst/>
              <a:gdLst/>
              <a:ahLst/>
              <a:cxnLst/>
              <a:rect l="l" t="t" r="r" b="b"/>
              <a:pathLst>
                <a:path w="9395" h="8161" extrusionOk="0">
                  <a:moveTo>
                    <a:pt x="2406" y="0"/>
                  </a:moveTo>
                  <a:cubicBezTo>
                    <a:pt x="2406" y="0"/>
                    <a:pt x="1" y="2977"/>
                    <a:pt x="168" y="7799"/>
                  </a:cubicBezTo>
                  <a:cubicBezTo>
                    <a:pt x="168" y="7799"/>
                    <a:pt x="1048" y="8151"/>
                    <a:pt x="2842" y="8151"/>
                  </a:cubicBezTo>
                  <a:cubicBezTo>
                    <a:pt x="3380" y="8151"/>
                    <a:pt x="4000" y="8119"/>
                    <a:pt x="4704" y="8037"/>
                  </a:cubicBezTo>
                  <a:cubicBezTo>
                    <a:pt x="5421" y="8127"/>
                    <a:pt x="6052" y="8161"/>
                    <a:pt x="6597" y="8161"/>
                  </a:cubicBezTo>
                  <a:cubicBezTo>
                    <a:pt x="8370" y="8161"/>
                    <a:pt x="9240" y="7799"/>
                    <a:pt x="9240" y="7799"/>
                  </a:cubicBezTo>
                  <a:cubicBezTo>
                    <a:pt x="9395" y="2977"/>
                    <a:pt x="6799" y="0"/>
                    <a:pt x="6799" y="0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64"/>
            <p:cNvSpPr/>
            <p:nvPr/>
          </p:nvSpPr>
          <p:spPr>
            <a:xfrm>
              <a:off x="1768950" y="1676825"/>
              <a:ext cx="223875" cy="289500"/>
            </a:xfrm>
            <a:custGeom>
              <a:avLst/>
              <a:gdLst/>
              <a:ahLst/>
              <a:cxnLst/>
              <a:rect l="l" t="t" r="r" b="b"/>
              <a:pathLst>
                <a:path w="8955" h="11580" extrusionOk="0">
                  <a:moveTo>
                    <a:pt x="5799" y="0"/>
                  </a:moveTo>
                  <a:cubicBezTo>
                    <a:pt x="5799" y="0"/>
                    <a:pt x="5537" y="2787"/>
                    <a:pt x="4644" y="2810"/>
                  </a:cubicBezTo>
                  <a:cubicBezTo>
                    <a:pt x="4638" y="2811"/>
                    <a:pt x="4632" y="2811"/>
                    <a:pt x="4626" y="2811"/>
                  </a:cubicBezTo>
                  <a:cubicBezTo>
                    <a:pt x="3718" y="2811"/>
                    <a:pt x="2989" y="227"/>
                    <a:pt x="2989" y="227"/>
                  </a:cubicBezTo>
                  <a:cubicBezTo>
                    <a:pt x="2989" y="227"/>
                    <a:pt x="477" y="429"/>
                    <a:pt x="239" y="1203"/>
                  </a:cubicBezTo>
                  <a:cubicBezTo>
                    <a:pt x="1" y="1977"/>
                    <a:pt x="2346" y="9645"/>
                    <a:pt x="2215" y="10407"/>
                  </a:cubicBezTo>
                  <a:cubicBezTo>
                    <a:pt x="2084" y="11180"/>
                    <a:pt x="2835" y="11240"/>
                    <a:pt x="2835" y="11240"/>
                  </a:cubicBezTo>
                  <a:cubicBezTo>
                    <a:pt x="3087" y="11488"/>
                    <a:pt x="3402" y="11579"/>
                    <a:pt x="3721" y="11579"/>
                  </a:cubicBezTo>
                  <a:cubicBezTo>
                    <a:pt x="4352" y="11579"/>
                    <a:pt x="5003" y="11227"/>
                    <a:pt x="5240" y="11038"/>
                  </a:cubicBezTo>
                  <a:cubicBezTo>
                    <a:pt x="5336" y="10964"/>
                    <a:pt x="5498" y="10941"/>
                    <a:pt x="5691" y="10941"/>
                  </a:cubicBezTo>
                  <a:cubicBezTo>
                    <a:pt x="6003" y="10941"/>
                    <a:pt x="6393" y="11001"/>
                    <a:pt x="6705" y="11001"/>
                  </a:cubicBezTo>
                  <a:cubicBezTo>
                    <a:pt x="6915" y="11001"/>
                    <a:pt x="7089" y="10974"/>
                    <a:pt x="7180" y="10883"/>
                  </a:cubicBezTo>
                  <a:cubicBezTo>
                    <a:pt x="7502" y="10561"/>
                    <a:pt x="7919" y="6501"/>
                    <a:pt x="8157" y="5501"/>
                  </a:cubicBezTo>
                  <a:cubicBezTo>
                    <a:pt x="8371" y="4513"/>
                    <a:pt x="8954" y="1012"/>
                    <a:pt x="8728" y="739"/>
                  </a:cubicBezTo>
                  <a:cubicBezTo>
                    <a:pt x="8359" y="310"/>
                    <a:pt x="5799" y="0"/>
                    <a:pt x="5799" y="0"/>
                  </a:cubicBezTo>
                  <a:close/>
                </a:path>
              </a:pathLst>
            </a:custGeom>
            <a:solidFill>
              <a:srgbClr val="FAA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64"/>
            <p:cNvSpPr/>
            <p:nvPr/>
          </p:nvSpPr>
          <p:spPr>
            <a:xfrm>
              <a:off x="1891900" y="2056025"/>
              <a:ext cx="3875" cy="87250"/>
            </a:xfrm>
            <a:custGeom>
              <a:avLst/>
              <a:gdLst/>
              <a:ahLst/>
              <a:cxnLst/>
              <a:rect l="l" t="t" r="r" b="b"/>
              <a:pathLst>
                <a:path w="155" h="3490" extrusionOk="0">
                  <a:moveTo>
                    <a:pt x="0" y="1"/>
                  </a:moveTo>
                  <a:lnTo>
                    <a:pt x="0" y="3490"/>
                  </a:lnTo>
                  <a:lnTo>
                    <a:pt x="155" y="3490"/>
                  </a:lnTo>
                  <a:lnTo>
                    <a:pt x="155" y="1"/>
                  </a:lnTo>
                  <a:close/>
                </a:path>
              </a:pathLst>
            </a:custGeom>
            <a:solidFill>
              <a:srgbClr val="1A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1" name="Google Shape;1901;p64"/>
          <p:cNvGrpSpPr/>
          <p:nvPr/>
        </p:nvGrpSpPr>
        <p:grpSpPr>
          <a:xfrm>
            <a:off x="7644738" y="1386300"/>
            <a:ext cx="620818" cy="2207442"/>
            <a:chOff x="2263950" y="1179625"/>
            <a:chExt cx="403050" cy="1433125"/>
          </a:xfrm>
        </p:grpSpPr>
        <p:sp>
          <p:nvSpPr>
            <p:cNvPr id="1902" name="Google Shape;1902;p64"/>
            <p:cNvSpPr/>
            <p:nvPr/>
          </p:nvSpPr>
          <p:spPr>
            <a:xfrm>
              <a:off x="2285400" y="1681300"/>
              <a:ext cx="136350" cy="245575"/>
            </a:xfrm>
            <a:custGeom>
              <a:avLst/>
              <a:gdLst/>
              <a:ahLst/>
              <a:cxnLst/>
              <a:rect l="l" t="t" r="r" b="b"/>
              <a:pathLst>
                <a:path w="5454" h="9823" extrusionOk="0">
                  <a:moveTo>
                    <a:pt x="0" y="0"/>
                  </a:moveTo>
                  <a:cubicBezTo>
                    <a:pt x="0" y="0"/>
                    <a:pt x="95" y="4429"/>
                    <a:pt x="155" y="5346"/>
                  </a:cubicBezTo>
                  <a:cubicBezTo>
                    <a:pt x="215" y="6251"/>
                    <a:pt x="2989" y="9358"/>
                    <a:pt x="5453" y="9823"/>
                  </a:cubicBezTo>
                  <a:lnTo>
                    <a:pt x="5120" y="8215"/>
                  </a:lnTo>
                  <a:cubicBezTo>
                    <a:pt x="5120" y="8215"/>
                    <a:pt x="2239" y="6060"/>
                    <a:pt x="2048" y="4905"/>
                  </a:cubicBezTo>
                  <a:cubicBezTo>
                    <a:pt x="1858" y="3762"/>
                    <a:pt x="2048" y="298"/>
                    <a:pt x="2048" y="29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64"/>
            <p:cNvSpPr/>
            <p:nvPr/>
          </p:nvSpPr>
          <p:spPr>
            <a:xfrm>
              <a:off x="2504175" y="1647050"/>
              <a:ext cx="108075" cy="270000"/>
            </a:xfrm>
            <a:custGeom>
              <a:avLst/>
              <a:gdLst/>
              <a:ahLst/>
              <a:cxnLst/>
              <a:rect l="l" t="t" r="r" b="b"/>
              <a:pathLst>
                <a:path w="4323" h="10800" extrusionOk="0">
                  <a:moveTo>
                    <a:pt x="3132" y="1"/>
                  </a:moveTo>
                  <a:lnTo>
                    <a:pt x="1203" y="739"/>
                  </a:lnTo>
                  <a:cubicBezTo>
                    <a:pt x="1203" y="739"/>
                    <a:pt x="2167" y="4085"/>
                    <a:pt x="2239" y="5251"/>
                  </a:cubicBezTo>
                  <a:cubicBezTo>
                    <a:pt x="2298" y="6418"/>
                    <a:pt x="0" y="9169"/>
                    <a:pt x="0" y="9169"/>
                  </a:cubicBezTo>
                  <a:lnTo>
                    <a:pt x="24" y="10800"/>
                  </a:lnTo>
                  <a:cubicBezTo>
                    <a:pt x="2334" y="9788"/>
                    <a:pt x="4322" y="6144"/>
                    <a:pt x="4179" y="5240"/>
                  </a:cubicBezTo>
                  <a:cubicBezTo>
                    <a:pt x="4025" y="4347"/>
                    <a:pt x="3132" y="1"/>
                    <a:pt x="3132" y="1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64"/>
            <p:cNvSpPr/>
            <p:nvPr/>
          </p:nvSpPr>
          <p:spPr>
            <a:xfrm>
              <a:off x="2512500" y="1556400"/>
              <a:ext cx="106600" cy="196650"/>
            </a:xfrm>
            <a:custGeom>
              <a:avLst/>
              <a:gdLst/>
              <a:ahLst/>
              <a:cxnLst/>
              <a:rect l="l" t="t" r="r" b="b"/>
              <a:pathLst>
                <a:path w="4264" h="7866" extrusionOk="0">
                  <a:moveTo>
                    <a:pt x="918" y="0"/>
                  </a:moveTo>
                  <a:cubicBezTo>
                    <a:pt x="901" y="0"/>
                    <a:pt x="885" y="2"/>
                    <a:pt x="870" y="7"/>
                  </a:cubicBezTo>
                  <a:cubicBezTo>
                    <a:pt x="1" y="281"/>
                    <a:pt x="405" y="7854"/>
                    <a:pt x="405" y="7865"/>
                  </a:cubicBezTo>
                  <a:cubicBezTo>
                    <a:pt x="3144" y="7782"/>
                    <a:pt x="4263" y="6080"/>
                    <a:pt x="4263" y="6080"/>
                  </a:cubicBezTo>
                  <a:cubicBezTo>
                    <a:pt x="4263" y="6080"/>
                    <a:pt x="1756" y="0"/>
                    <a:pt x="918" y="0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64"/>
            <p:cNvSpPr/>
            <p:nvPr/>
          </p:nvSpPr>
          <p:spPr>
            <a:xfrm>
              <a:off x="2444925" y="2006025"/>
              <a:ext cx="145000" cy="567950"/>
            </a:xfrm>
            <a:custGeom>
              <a:avLst/>
              <a:gdLst/>
              <a:ahLst/>
              <a:cxnLst/>
              <a:rect l="l" t="t" r="r" b="b"/>
              <a:pathLst>
                <a:path w="5800" h="22718" extrusionOk="0">
                  <a:moveTo>
                    <a:pt x="5252" y="1"/>
                  </a:moveTo>
                  <a:lnTo>
                    <a:pt x="132" y="751"/>
                  </a:lnTo>
                  <a:cubicBezTo>
                    <a:pt x="1" y="5001"/>
                    <a:pt x="1918" y="9823"/>
                    <a:pt x="1918" y="9823"/>
                  </a:cubicBezTo>
                  <a:cubicBezTo>
                    <a:pt x="1918" y="9823"/>
                    <a:pt x="644" y="12419"/>
                    <a:pt x="1430" y="15229"/>
                  </a:cubicBezTo>
                  <a:cubicBezTo>
                    <a:pt x="2216" y="18051"/>
                    <a:pt x="2346" y="22718"/>
                    <a:pt x="2346" y="22718"/>
                  </a:cubicBezTo>
                  <a:lnTo>
                    <a:pt x="3513" y="22718"/>
                  </a:lnTo>
                  <a:cubicBezTo>
                    <a:pt x="3513" y="22718"/>
                    <a:pt x="4240" y="17312"/>
                    <a:pt x="4537" y="14217"/>
                  </a:cubicBezTo>
                  <a:cubicBezTo>
                    <a:pt x="4835" y="11121"/>
                    <a:pt x="3692" y="9740"/>
                    <a:pt x="3692" y="9740"/>
                  </a:cubicBezTo>
                  <a:cubicBezTo>
                    <a:pt x="5799" y="4382"/>
                    <a:pt x="5252" y="1"/>
                    <a:pt x="5252" y="1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64"/>
            <p:cNvSpPr/>
            <p:nvPr/>
          </p:nvSpPr>
          <p:spPr>
            <a:xfrm>
              <a:off x="2517575" y="2242625"/>
              <a:ext cx="8075" cy="25050"/>
            </a:xfrm>
            <a:custGeom>
              <a:avLst/>
              <a:gdLst/>
              <a:ahLst/>
              <a:cxnLst/>
              <a:rect l="l" t="t" r="r" b="b"/>
              <a:pathLst>
                <a:path w="323" h="1002" extrusionOk="0">
                  <a:moveTo>
                    <a:pt x="62" y="1"/>
                  </a:moveTo>
                  <a:cubicBezTo>
                    <a:pt x="31" y="1"/>
                    <a:pt x="0" y="21"/>
                    <a:pt x="0" y="62"/>
                  </a:cubicBezTo>
                  <a:cubicBezTo>
                    <a:pt x="0" y="395"/>
                    <a:pt x="0" y="693"/>
                    <a:pt x="179" y="967"/>
                  </a:cubicBezTo>
                  <a:cubicBezTo>
                    <a:pt x="189" y="992"/>
                    <a:pt x="208" y="1002"/>
                    <a:pt x="227" y="1002"/>
                  </a:cubicBezTo>
                  <a:cubicBezTo>
                    <a:pt x="272" y="1002"/>
                    <a:pt x="323" y="949"/>
                    <a:pt x="298" y="907"/>
                  </a:cubicBezTo>
                  <a:cubicBezTo>
                    <a:pt x="131" y="657"/>
                    <a:pt x="131" y="371"/>
                    <a:pt x="131" y="74"/>
                  </a:cubicBezTo>
                  <a:cubicBezTo>
                    <a:pt x="131" y="24"/>
                    <a:pt x="96" y="1"/>
                    <a:pt x="62" y="1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64"/>
            <p:cNvSpPr/>
            <p:nvPr/>
          </p:nvSpPr>
          <p:spPr>
            <a:xfrm>
              <a:off x="2500000" y="2534125"/>
              <a:ext cx="159075" cy="55425"/>
            </a:xfrm>
            <a:custGeom>
              <a:avLst/>
              <a:gdLst/>
              <a:ahLst/>
              <a:cxnLst/>
              <a:rect l="l" t="t" r="r" b="b"/>
              <a:pathLst>
                <a:path w="6363" h="2217" extrusionOk="0">
                  <a:moveTo>
                    <a:pt x="969" y="0"/>
                  </a:moveTo>
                  <a:cubicBezTo>
                    <a:pt x="896" y="0"/>
                    <a:pt x="815" y="25"/>
                    <a:pt x="727" y="82"/>
                  </a:cubicBezTo>
                  <a:cubicBezTo>
                    <a:pt x="60" y="522"/>
                    <a:pt x="917" y="1260"/>
                    <a:pt x="917" y="1260"/>
                  </a:cubicBezTo>
                  <a:lnTo>
                    <a:pt x="1" y="1391"/>
                  </a:lnTo>
                  <a:cubicBezTo>
                    <a:pt x="1" y="1391"/>
                    <a:pt x="1" y="2046"/>
                    <a:pt x="739" y="2070"/>
                  </a:cubicBezTo>
                  <a:cubicBezTo>
                    <a:pt x="1672" y="2084"/>
                    <a:pt x="3457" y="2216"/>
                    <a:pt x="4758" y="2216"/>
                  </a:cubicBezTo>
                  <a:cubicBezTo>
                    <a:pt x="5682" y="2216"/>
                    <a:pt x="6362" y="2150"/>
                    <a:pt x="6323" y="1927"/>
                  </a:cubicBezTo>
                  <a:cubicBezTo>
                    <a:pt x="6239" y="1391"/>
                    <a:pt x="1620" y="1058"/>
                    <a:pt x="1620" y="1058"/>
                  </a:cubicBezTo>
                  <a:cubicBezTo>
                    <a:pt x="1620" y="1058"/>
                    <a:pt x="1450" y="0"/>
                    <a:pt x="969" y="0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64"/>
            <p:cNvSpPr/>
            <p:nvPr/>
          </p:nvSpPr>
          <p:spPr>
            <a:xfrm>
              <a:off x="2505075" y="2567400"/>
              <a:ext cx="161925" cy="27725"/>
            </a:xfrm>
            <a:custGeom>
              <a:avLst/>
              <a:gdLst/>
              <a:ahLst/>
              <a:cxnLst/>
              <a:rect l="l" t="t" r="r" b="b"/>
              <a:pathLst>
                <a:path w="6477" h="1109" extrusionOk="0">
                  <a:moveTo>
                    <a:pt x="4929" y="1"/>
                  </a:moveTo>
                  <a:cubicBezTo>
                    <a:pt x="4441" y="120"/>
                    <a:pt x="4334" y="572"/>
                    <a:pt x="4286" y="822"/>
                  </a:cubicBezTo>
                  <a:cubicBezTo>
                    <a:pt x="2405" y="775"/>
                    <a:pt x="202" y="513"/>
                    <a:pt x="167" y="513"/>
                  </a:cubicBezTo>
                  <a:cubicBezTo>
                    <a:pt x="157" y="510"/>
                    <a:pt x="148" y="508"/>
                    <a:pt x="139" y="508"/>
                  </a:cubicBezTo>
                  <a:cubicBezTo>
                    <a:pt x="80" y="508"/>
                    <a:pt x="34" y="570"/>
                    <a:pt x="24" y="632"/>
                  </a:cubicBezTo>
                  <a:cubicBezTo>
                    <a:pt x="0" y="703"/>
                    <a:pt x="60" y="763"/>
                    <a:pt x="131" y="775"/>
                  </a:cubicBezTo>
                  <a:cubicBezTo>
                    <a:pt x="167" y="775"/>
                    <a:pt x="2834" y="1108"/>
                    <a:pt x="4834" y="1108"/>
                  </a:cubicBezTo>
                  <a:cubicBezTo>
                    <a:pt x="5024" y="1108"/>
                    <a:pt x="5191" y="1108"/>
                    <a:pt x="5358" y="1084"/>
                  </a:cubicBezTo>
                  <a:cubicBezTo>
                    <a:pt x="5822" y="1061"/>
                    <a:pt x="6370" y="918"/>
                    <a:pt x="6417" y="703"/>
                  </a:cubicBezTo>
                  <a:cubicBezTo>
                    <a:pt x="6477" y="441"/>
                    <a:pt x="4929" y="1"/>
                    <a:pt x="49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64"/>
            <p:cNvSpPr/>
            <p:nvPr/>
          </p:nvSpPr>
          <p:spPr>
            <a:xfrm>
              <a:off x="2596525" y="2562875"/>
              <a:ext cx="17350" cy="17250"/>
            </a:xfrm>
            <a:custGeom>
              <a:avLst/>
              <a:gdLst/>
              <a:ahLst/>
              <a:cxnLst/>
              <a:rect l="l" t="t" r="r" b="b"/>
              <a:pathLst>
                <a:path w="694" h="690" extrusionOk="0">
                  <a:moveTo>
                    <a:pt x="621" y="0"/>
                  </a:moveTo>
                  <a:cubicBezTo>
                    <a:pt x="616" y="0"/>
                    <a:pt x="610" y="1"/>
                    <a:pt x="604" y="3"/>
                  </a:cubicBezTo>
                  <a:cubicBezTo>
                    <a:pt x="319" y="87"/>
                    <a:pt x="92" y="349"/>
                    <a:pt x="21" y="622"/>
                  </a:cubicBezTo>
                  <a:cubicBezTo>
                    <a:pt x="0" y="664"/>
                    <a:pt x="40" y="689"/>
                    <a:pt x="79" y="689"/>
                  </a:cubicBezTo>
                  <a:cubicBezTo>
                    <a:pt x="107" y="689"/>
                    <a:pt x="135" y="676"/>
                    <a:pt x="140" y="646"/>
                  </a:cubicBezTo>
                  <a:cubicBezTo>
                    <a:pt x="200" y="420"/>
                    <a:pt x="390" y="182"/>
                    <a:pt x="628" y="122"/>
                  </a:cubicBezTo>
                  <a:cubicBezTo>
                    <a:pt x="694" y="111"/>
                    <a:pt x="679" y="0"/>
                    <a:pt x="6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64"/>
            <p:cNvSpPr/>
            <p:nvPr/>
          </p:nvSpPr>
          <p:spPr>
            <a:xfrm>
              <a:off x="2576150" y="2560700"/>
              <a:ext cx="17700" cy="1687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635" y="0"/>
                  </a:moveTo>
                  <a:cubicBezTo>
                    <a:pt x="628" y="0"/>
                    <a:pt x="619" y="2"/>
                    <a:pt x="610" y="7"/>
                  </a:cubicBezTo>
                  <a:cubicBezTo>
                    <a:pt x="348" y="90"/>
                    <a:pt x="110" y="328"/>
                    <a:pt x="15" y="602"/>
                  </a:cubicBezTo>
                  <a:cubicBezTo>
                    <a:pt x="0" y="645"/>
                    <a:pt x="41" y="674"/>
                    <a:pt x="78" y="674"/>
                  </a:cubicBezTo>
                  <a:cubicBezTo>
                    <a:pt x="104" y="674"/>
                    <a:pt x="129" y="660"/>
                    <a:pt x="134" y="626"/>
                  </a:cubicBezTo>
                  <a:cubicBezTo>
                    <a:pt x="205" y="412"/>
                    <a:pt x="407" y="197"/>
                    <a:pt x="646" y="126"/>
                  </a:cubicBezTo>
                  <a:cubicBezTo>
                    <a:pt x="708" y="95"/>
                    <a:pt x="689" y="0"/>
                    <a:pt x="6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64"/>
            <p:cNvSpPr/>
            <p:nvPr/>
          </p:nvSpPr>
          <p:spPr>
            <a:xfrm>
              <a:off x="2555950" y="2557725"/>
              <a:ext cx="19725" cy="18550"/>
            </a:xfrm>
            <a:custGeom>
              <a:avLst/>
              <a:gdLst/>
              <a:ahLst/>
              <a:cxnLst/>
              <a:rect l="l" t="t" r="r" b="b"/>
              <a:pathLst>
                <a:path w="789" h="742" extrusionOk="0">
                  <a:moveTo>
                    <a:pt x="717" y="0"/>
                  </a:moveTo>
                  <a:cubicBezTo>
                    <a:pt x="709" y="0"/>
                    <a:pt x="701" y="2"/>
                    <a:pt x="692" y="7"/>
                  </a:cubicBezTo>
                  <a:cubicBezTo>
                    <a:pt x="382" y="90"/>
                    <a:pt x="180" y="376"/>
                    <a:pt x="25" y="650"/>
                  </a:cubicBezTo>
                  <a:cubicBezTo>
                    <a:pt x="0" y="698"/>
                    <a:pt x="42" y="742"/>
                    <a:pt x="87" y="742"/>
                  </a:cubicBezTo>
                  <a:cubicBezTo>
                    <a:pt x="107" y="742"/>
                    <a:pt x="129" y="732"/>
                    <a:pt x="144" y="709"/>
                  </a:cubicBezTo>
                  <a:cubicBezTo>
                    <a:pt x="275" y="471"/>
                    <a:pt x="453" y="209"/>
                    <a:pt x="715" y="126"/>
                  </a:cubicBezTo>
                  <a:cubicBezTo>
                    <a:pt x="788" y="95"/>
                    <a:pt x="770" y="0"/>
                    <a:pt x="7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64"/>
            <p:cNvSpPr/>
            <p:nvPr/>
          </p:nvSpPr>
          <p:spPr>
            <a:xfrm>
              <a:off x="2534650" y="2555400"/>
              <a:ext cx="15775" cy="16850"/>
            </a:xfrm>
            <a:custGeom>
              <a:avLst/>
              <a:gdLst/>
              <a:ahLst/>
              <a:cxnLst/>
              <a:rect l="l" t="t" r="r" b="b"/>
              <a:pathLst>
                <a:path w="631" h="674" extrusionOk="0">
                  <a:moveTo>
                    <a:pt x="527" y="1"/>
                  </a:moveTo>
                  <a:cubicBezTo>
                    <a:pt x="521" y="1"/>
                    <a:pt x="514" y="2"/>
                    <a:pt x="508" y="5"/>
                  </a:cubicBezTo>
                  <a:cubicBezTo>
                    <a:pt x="281" y="136"/>
                    <a:pt x="67" y="302"/>
                    <a:pt x="8" y="576"/>
                  </a:cubicBezTo>
                  <a:cubicBezTo>
                    <a:pt x="1" y="640"/>
                    <a:pt x="40" y="674"/>
                    <a:pt x="75" y="674"/>
                  </a:cubicBezTo>
                  <a:cubicBezTo>
                    <a:pt x="99" y="674"/>
                    <a:pt x="122" y="658"/>
                    <a:pt x="127" y="624"/>
                  </a:cubicBezTo>
                  <a:cubicBezTo>
                    <a:pt x="186" y="374"/>
                    <a:pt x="365" y="243"/>
                    <a:pt x="567" y="124"/>
                  </a:cubicBezTo>
                  <a:cubicBezTo>
                    <a:pt x="631" y="81"/>
                    <a:pt x="581" y="1"/>
                    <a:pt x="5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64"/>
            <p:cNvSpPr/>
            <p:nvPr/>
          </p:nvSpPr>
          <p:spPr>
            <a:xfrm>
              <a:off x="2338675" y="2009900"/>
              <a:ext cx="145275" cy="567650"/>
            </a:xfrm>
            <a:custGeom>
              <a:avLst/>
              <a:gdLst/>
              <a:ahLst/>
              <a:cxnLst/>
              <a:rect l="l" t="t" r="r" b="b"/>
              <a:pathLst>
                <a:path w="5811" h="22706" extrusionOk="0">
                  <a:moveTo>
                    <a:pt x="560" y="1"/>
                  </a:moveTo>
                  <a:lnTo>
                    <a:pt x="560" y="1"/>
                  </a:lnTo>
                  <a:cubicBezTo>
                    <a:pt x="560" y="1"/>
                    <a:pt x="0" y="4370"/>
                    <a:pt x="2120" y="9728"/>
                  </a:cubicBezTo>
                  <a:cubicBezTo>
                    <a:pt x="2120" y="9728"/>
                    <a:pt x="977" y="11109"/>
                    <a:pt x="1274" y="14205"/>
                  </a:cubicBezTo>
                  <a:cubicBezTo>
                    <a:pt x="1572" y="17300"/>
                    <a:pt x="2298" y="22706"/>
                    <a:pt x="2298" y="22706"/>
                  </a:cubicBezTo>
                  <a:lnTo>
                    <a:pt x="3453" y="22706"/>
                  </a:lnTo>
                  <a:cubicBezTo>
                    <a:pt x="3453" y="22706"/>
                    <a:pt x="3596" y="18050"/>
                    <a:pt x="4382" y="15217"/>
                  </a:cubicBezTo>
                  <a:cubicBezTo>
                    <a:pt x="5168" y="12407"/>
                    <a:pt x="3894" y="9823"/>
                    <a:pt x="3894" y="9823"/>
                  </a:cubicBezTo>
                  <a:cubicBezTo>
                    <a:pt x="3894" y="9823"/>
                    <a:pt x="5811" y="5001"/>
                    <a:pt x="5680" y="739"/>
                  </a:cubicBezTo>
                  <a:lnTo>
                    <a:pt x="560" y="1"/>
                  </a:ln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64"/>
            <p:cNvSpPr/>
            <p:nvPr/>
          </p:nvSpPr>
          <p:spPr>
            <a:xfrm>
              <a:off x="2408100" y="2246600"/>
              <a:ext cx="11250" cy="21900"/>
            </a:xfrm>
            <a:custGeom>
              <a:avLst/>
              <a:gdLst/>
              <a:ahLst/>
              <a:cxnLst/>
              <a:rect l="l" t="t" r="r" b="b"/>
              <a:pathLst>
                <a:path w="450" h="876" extrusionOk="0">
                  <a:moveTo>
                    <a:pt x="357" y="1"/>
                  </a:moveTo>
                  <a:cubicBezTo>
                    <a:pt x="323" y="1"/>
                    <a:pt x="283" y="33"/>
                    <a:pt x="283" y="81"/>
                  </a:cubicBezTo>
                  <a:cubicBezTo>
                    <a:pt x="307" y="355"/>
                    <a:pt x="236" y="569"/>
                    <a:pt x="45" y="772"/>
                  </a:cubicBezTo>
                  <a:cubicBezTo>
                    <a:pt x="0" y="817"/>
                    <a:pt x="37" y="876"/>
                    <a:pt x="83" y="876"/>
                  </a:cubicBezTo>
                  <a:cubicBezTo>
                    <a:pt x="98" y="876"/>
                    <a:pt x="114" y="870"/>
                    <a:pt x="129" y="855"/>
                  </a:cubicBezTo>
                  <a:cubicBezTo>
                    <a:pt x="355" y="629"/>
                    <a:pt x="450" y="367"/>
                    <a:pt x="402" y="58"/>
                  </a:cubicBezTo>
                  <a:cubicBezTo>
                    <a:pt x="402" y="18"/>
                    <a:pt x="381" y="1"/>
                    <a:pt x="357" y="1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64"/>
            <p:cNvSpPr/>
            <p:nvPr/>
          </p:nvSpPr>
          <p:spPr>
            <a:xfrm>
              <a:off x="2272750" y="2540375"/>
              <a:ext cx="157925" cy="66900"/>
            </a:xfrm>
            <a:custGeom>
              <a:avLst/>
              <a:gdLst/>
              <a:ahLst/>
              <a:cxnLst/>
              <a:rect l="l" t="t" r="r" b="b"/>
              <a:pathLst>
                <a:path w="6317" h="2676" extrusionOk="0">
                  <a:moveTo>
                    <a:pt x="5171" y="0"/>
                  </a:moveTo>
                  <a:cubicBezTo>
                    <a:pt x="4656" y="0"/>
                    <a:pt x="4590" y="1118"/>
                    <a:pt x="4590" y="1118"/>
                  </a:cubicBezTo>
                  <a:cubicBezTo>
                    <a:pt x="4590" y="1118"/>
                    <a:pt x="42" y="1951"/>
                    <a:pt x="6" y="2487"/>
                  </a:cubicBezTo>
                  <a:cubicBezTo>
                    <a:pt x="0" y="2622"/>
                    <a:pt x="241" y="2675"/>
                    <a:pt x="632" y="2675"/>
                  </a:cubicBezTo>
                  <a:cubicBezTo>
                    <a:pt x="1819" y="2675"/>
                    <a:pt x="4387" y="2184"/>
                    <a:pt x="5578" y="2022"/>
                  </a:cubicBezTo>
                  <a:cubicBezTo>
                    <a:pt x="6316" y="1939"/>
                    <a:pt x="6257" y="1284"/>
                    <a:pt x="6257" y="1284"/>
                  </a:cubicBezTo>
                  <a:lnTo>
                    <a:pt x="5328" y="1249"/>
                  </a:lnTo>
                  <a:cubicBezTo>
                    <a:pt x="5328" y="1249"/>
                    <a:pt x="6102" y="415"/>
                    <a:pt x="5388" y="58"/>
                  </a:cubicBezTo>
                  <a:cubicBezTo>
                    <a:pt x="5308" y="18"/>
                    <a:pt x="5236" y="0"/>
                    <a:pt x="5171" y="0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64"/>
            <p:cNvSpPr/>
            <p:nvPr/>
          </p:nvSpPr>
          <p:spPr>
            <a:xfrm>
              <a:off x="2263950" y="2584525"/>
              <a:ext cx="161075" cy="28225"/>
            </a:xfrm>
            <a:custGeom>
              <a:avLst/>
              <a:gdLst/>
              <a:ahLst/>
              <a:cxnLst/>
              <a:rect l="l" t="t" r="r" b="b"/>
              <a:pathLst>
                <a:path w="6443" h="1129" extrusionOk="0">
                  <a:moveTo>
                    <a:pt x="6325" y="0"/>
                  </a:moveTo>
                  <a:cubicBezTo>
                    <a:pt x="6313" y="0"/>
                    <a:pt x="6300" y="2"/>
                    <a:pt x="6287" y="6"/>
                  </a:cubicBezTo>
                  <a:cubicBezTo>
                    <a:pt x="6252" y="18"/>
                    <a:pt x="4097" y="507"/>
                    <a:pt x="2227" y="768"/>
                  </a:cubicBezTo>
                  <a:cubicBezTo>
                    <a:pt x="2144" y="530"/>
                    <a:pt x="2001" y="78"/>
                    <a:pt x="1489" y="18"/>
                  </a:cubicBezTo>
                  <a:cubicBezTo>
                    <a:pt x="1489" y="18"/>
                    <a:pt x="1" y="602"/>
                    <a:pt x="60" y="840"/>
                  </a:cubicBezTo>
                  <a:cubicBezTo>
                    <a:pt x="125" y="1024"/>
                    <a:pt x="602" y="1129"/>
                    <a:pt x="1037" y="1129"/>
                  </a:cubicBezTo>
                  <a:cubicBezTo>
                    <a:pt x="1081" y="1129"/>
                    <a:pt x="1125" y="1128"/>
                    <a:pt x="1168" y="1126"/>
                  </a:cubicBezTo>
                  <a:cubicBezTo>
                    <a:pt x="1323" y="1102"/>
                    <a:pt x="1501" y="1090"/>
                    <a:pt x="1680" y="1078"/>
                  </a:cubicBezTo>
                  <a:cubicBezTo>
                    <a:pt x="3680" y="852"/>
                    <a:pt x="6299" y="245"/>
                    <a:pt x="6323" y="245"/>
                  </a:cubicBezTo>
                  <a:cubicBezTo>
                    <a:pt x="6407" y="233"/>
                    <a:pt x="6442" y="173"/>
                    <a:pt x="6430" y="90"/>
                  </a:cubicBezTo>
                  <a:cubicBezTo>
                    <a:pt x="6421" y="41"/>
                    <a:pt x="6379" y="0"/>
                    <a:pt x="63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64"/>
            <p:cNvSpPr/>
            <p:nvPr/>
          </p:nvSpPr>
          <p:spPr>
            <a:xfrm>
              <a:off x="2314850" y="2578425"/>
              <a:ext cx="19375" cy="15800"/>
            </a:xfrm>
            <a:custGeom>
              <a:avLst/>
              <a:gdLst/>
              <a:ahLst/>
              <a:cxnLst/>
              <a:rect l="l" t="t" r="r" b="b"/>
              <a:pathLst>
                <a:path w="775" h="632" extrusionOk="0">
                  <a:moveTo>
                    <a:pt x="108" y="0"/>
                  </a:moveTo>
                  <a:cubicBezTo>
                    <a:pt x="37" y="0"/>
                    <a:pt x="1" y="108"/>
                    <a:pt x="96" y="131"/>
                  </a:cubicBezTo>
                  <a:cubicBezTo>
                    <a:pt x="334" y="155"/>
                    <a:pt x="561" y="370"/>
                    <a:pt x="632" y="596"/>
                  </a:cubicBezTo>
                  <a:cubicBezTo>
                    <a:pt x="644" y="621"/>
                    <a:pt x="667" y="631"/>
                    <a:pt x="690" y="631"/>
                  </a:cubicBezTo>
                  <a:cubicBezTo>
                    <a:pt x="732" y="631"/>
                    <a:pt x="774" y="595"/>
                    <a:pt x="751" y="548"/>
                  </a:cubicBezTo>
                  <a:cubicBezTo>
                    <a:pt x="668" y="274"/>
                    <a:pt x="394" y="36"/>
                    <a:pt x="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64"/>
            <p:cNvSpPr/>
            <p:nvPr/>
          </p:nvSpPr>
          <p:spPr>
            <a:xfrm>
              <a:off x="2334950" y="2573900"/>
              <a:ext cx="19075" cy="15475"/>
            </a:xfrm>
            <a:custGeom>
              <a:avLst/>
              <a:gdLst/>
              <a:ahLst/>
              <a:cxnLst/>
              <a:rect l="l" t="t" r="r" b="b"/>
              <a:pathLst>
                <a:path w="763" h="619" extrusionOk="0">
                  <a:moveTo>
                    <a:pt x="63" y="0"/>
                  </a:moveTo>
                  <a:cubicBezTo>
                    <a:pt x="5" y="0"/>
                    <a:pt x="0" y="123"/>
                    <a:pt x="66" y="134"/>
                  </a:cubicBezTo>
                  <a:cubicBezTo>
                    <a:pt x="304" y="181"/>
                    <a:pt x="530" y="360"/>
                    <a:pt x="614" y="574"/>
                  </a:cubicBezTo>
                  <a:cubicBezTo>
                    <a:pt x="627" y="606"/>
                    <a:pt x="654" y="618"/>
                    <a:pt x="680" y="618"/>
                  </a:cubicBezTo>
                  <a:cubicBezTo>
                    <a:pt x="723" y="618"/>
                    <a:pt x="763" y="583"/>
                    <a:pt x="733" y="539"/>
                  </a:cubicBezTo>
                  <a:cubicBezTo>
                    <a:pt x="614" y="265"/>
                    <a:pt x="364" y="62"/>
                    <a:pt x="78" y="3"/>
                  </a:cubicBezTo>
                  <a:cubicBezTo>
                    <a:pt x="72" y="1"/>
                    <a:pt x="67" y="0"/>
                    <a:pt x="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64"/>
            <p:cNvSpPr/>
            <p:nvPr/>
          </p:nvSpPr>
          <p:spPr>
            <a:xfrm>
              <a:off x="2352450" y="2568875"/>
              <a:ext cx="21400" cy="16850"/>
            </a:xfrm>
            <a:custGeom>
              <a:avLst/>
              <a:gdLst/>
              <a:ahLst/>
              <a:cxnLst/>
              <a:rect l="l" t="t" r="r" b="b"/>
              <a:pathLst>
                <a:path w="856" h="674" extrusionOk="0">
                  <a:moveTo>
                    <a:pt x="83" y="1"/>
                  </a:moveTo>
                  <a:cubicBezTo>
                    <a:pt x="19" y="1"/>
                    <a:pt x="1" y="122"/>
                    <a:pt x="80" y="144"/>
                  </a:cubicBezTo>
                  <a:cubicBezTo>
                    <a:pt x="366" y="180"/>
                    <a:pt x="557" y="418"/>
                    <a:pt x="723" y="644"/>
                  </a:cubicBezTo>
                  <a:cubicBezTo>
                    <a:pt x="737" y="665"/>
                    <a:pt x="755" y="674"/>
                    <a:pt x="773" y="674"/>
                  </a:cubicBezTo>
                  <a:cubicBezTo>
                    <a:pt x="816" y="674"/>
                    <a:pt x="856" y="623"/>
                    <a:pt x="831" y="573"/>
                  </a:cubicBezTo>
                  <a:cubicBezTo>
                    <a:pt x="652" y="323"/>
                    <a:pt x="414" y="61"/>
                    <a:pt x="92" y="1"/>
                  </a:cubicBezTo>
                  <a:cubicBezTo>
                    <a:pt x="89" y="1"/>
                    <a:pt x="86" y="1"/>
                    <a:pt x="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64"/>
            <p:cNvSpPr/>
            <p:nvPr/>
          </p:nvSpPr>
          <p:spPr>
            <a:xfrm>
              <a:off x="2377250" y="2564350"/>
              <a:ext cx="17500" cy="15275"/>
            </a:xfrm>
            <a:custGeom>
              <a:avLst/>
              <a:gdLst/>
              <a:ahLst/>
              <a:cxnLst/>
              <a:rect l="l" t="t" r="r" b="b"/>
              <a:pathLst>
                <a:path w="700" h="611" extrusionOk="0">
                  <a:moveTo>
                    <a:pt x="112" y="1"/>
                  </a:moveTo>
                  <a:cubicBezTo>
                    <a:pt x="33" y="1"/>
                    <a:pt x="1" y="101"/>
                    <a:pt x="77" y="123"/>
                  </a:cubicBezTo>
                  <a:cubicBezTo>
                    <a:pt x="279" y="230"/>
                    <a:pt x="470" y="349"/>
                    <a:pt x="565" y="575"/>
                  </a:cubicBezTo>
                  <a:cubicBezTo>
                    <a:pt x="573" y="600"/>
                    <a:pt x="592" y="610"/>
                    <a:pt x="613" y="610"/>
                  </a:cubicBezTo>
                  <a:cubicBezTo>
                    <a:pt x="653" y="610"/>
                    <a:pt x="700" y="571"/>
                    <a:pt x="684" y="516"/>
                  </a:cubicBezTo>
                  <a:cubicBezTo>
                    <a:pt x="589" y="266"/>
                    <a:pt x="374" y="111"/>
                    <a:pt x="136" y="4"/>
                  </a:cubicBezTo>
                  <a:cubicBezTo>
                    <a:pt x="128" y="2"/>
                    <a:pt x="119" y="1"/>
                    <a:pt x="1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64"/>
            <p:cNvSpPr/>
            <p:nvPr/>
          </p:nvSpPr>
          <p:spPr>
            <a:xfrm>
              <a:off x="2330350" y="1822675"/>
              <a:ext cx="260750" cy="250700"/>
            </a:xfrm>
            <a:custGeom>
              <a:avLst/>
              <a:gdLst/>
              <a:ahLst/>
              <a:cxnLst/>
              <a:rect l="l" t="t" r="r" b="b"/>
              <a:pathLst>
                <a:path w="10430" h="10028" extrusionOk="0">
                  <a:moveTo>
                    <a:pt x="8037" y="1"/>
                  </a:moveTo>
                  <a:lnTo>
                    <a:pt x="1917" y="262"/>
                  </a:lnTo>
                  <a:cubicBezTo>
                    <a:pt x="1917" y="262"/>
                    <a:pt x="238" y="4061"/>
                    <a:pt x="0" y="9133"/>
                  </a:cubicBezTo>
                  <a:cubicBezTo>
                    <a:pt x="0" y="9133"/>
                    <a:pt x="888" y="10028"/>
                    <a:pt x="3491" y="10028"/>
                  </a:cubicBezTo>
                  <a:cubicBezTo>
                    <a:pt x="4283" y="10028"/>
                    <a:pt x="5235" y="9945"/>
                    <a:pt x="6370" y="9728"/>
                  </a:cubicBezTo>
                  <a:cubicBezTo>
                    <a:pt x="6740" y="9814"/>
                    <a:pt x="7110" y="9850"/>
                    <a:pt x="7467" y="9850"/>
                  </a:cubicBezTo>
                  <a:cubicBezTo>
                    <a:pt x="9075" y="9850"/>
                    <a:pt x="10430" y="9133"/>
                    <a:pt x="10430" y="9133"/>
                  </a:cubicBezTo>
                  <a:cubicBezTo>
                    <a:pt x="10204" y="4061"/>
                    <a:pt x="8037" y="1"/>
                    <a:pt x="8037" y="1"/>
                  </a:cubicBezTo>
                  <a:close/>
                </a:path>
              </a:pathLst>
            </a:custGeom>
            <a:solidFill>
              <a:srgbClr val="06B5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64"/>
            <p:cNvSpPr/>
            <p:nvPr/>
          </p:nvSpPr>
          <p:spPr>
            <a:xfrm>
              <a:off x="2305325" y="1521150"/>
              <a:ext cx="273875" cy="324575"/>
            </a:xfrm>
            <a:custGeom>
              <a:avLst/>
              <a:gdLst/>
              <a:ahLst/>
              <a:cxnLst/>
              <a:rect l="l" t="t" r="r" b="b"/>
              <a:pathLst>
                <a:path w="10955" h="12983" extrusionOk="0">
                  <a:moveTo>
                    <a:pt x="4865" y="0"/>
                  </a:moveTo>
                  <a:cubicBezTo>
                    <a:pt x="3367" y="0"/>
                    <a:pt x="370" y="1810"/>
                    <a:pt x="370" y="1810"/>
                  </a:cubicBezTo>
                  <a:cubicBezTo>
                    <a:pt x="1" y="2322"/>
                    <a:pt x="2930" y="12347"/>
                    <a:pt x="2930" y="12347"/>
                  </a:cubicBezTo>
                  <a:cubicBezTo>
                    <a:pt x="2930" y="12347"/>
                    <a:pt x="3845" y="12982"/>
                    <a:pt x="5740" y="12982"/>
                  </a:cubicBezTo>
                  <a:cubicBezTo>
                    <a:pt x="6687" y="12982"/>
                    <a:pt x="7879" y="12824"/>
                    <a:pt x="9324" y="12347"/>
                  </a:cubicBezTo>
                  <a:cubicBezTo>
                    <a:pt x="9324" y="12347"/>
                    <a:pt x="10955" y="6692"/>
                    <a:pt x="9562" y="1798"/>
                  </a:cubicBezTo>
                  <a:cubicBezTo>
                    <a:pt x="9276" y="846"/>
                    <a:pt x="6371" y="12"/>
                    <a:pt x="4894" y="1"/>
                  </a:cubicBezTo>
                  <a:cubicBezTo>
                    <a:pt x="4885" y="0"/>
                    <a:pt x="4875" y="0"/>
                    <a:pt x="4865" y="0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64"/>
            <p:cNvSpPr/>
            <p:nvPr/>
          </p:nvSpPr>
          <p:spPr>
            <a:xfrm>
              <a:off x="2266050" y="1566375"/>
              <a:ext cx="104200" cy="191525"/>
            </a:xfrm>
            <a:custGeom>
              <a:avLst/>
              <a:gdLst/>
              <a:ahLst/>
              <a:cxnLst/>
              <a:rect l="l" t="t" r="r" b="b"/>
              <a:pathLst>
                <a:path w="4168" h="7661" extrusionOk="0">
                  <a:moveTo>
                    <a:pt x="1930" y="1"/>
                  </a:moveTo>
                  <a:cubicBezTo>
                    <a:pt x="1098" y="1"/>
                    <a:pt x="0" y="6681"/>
                    <a:pt x="0" y="6681"/>
                  </a:cubicBezTo>
                  <a:cubicBezTo>
                    <a:pt x="0" y="6681"/>
                    <a:pt x="1030" y="7661"/>
                    <a:pt x="2957" y="7661"/>
                  </a:cubicBezTo>
                  <a:cubicBezTo>
                    <a:pt x="3328" y="7661"/>
                    <a:pt x="3732" y="7624"/>
                    <a:pt x="4167" y="7538"/>
                  </a:cubicBezTo>
                  <a:cubicBezTo>
                    <a:pt x="4144" y="7538"/>
                    <a:pt x="2834" y="73"/>
                    <a:pt x="1941" y="1"/>
                  </a:cubicBezTo>
                  <a:cubicBezTo>
                    <a:pt x="1937" y="1"/>
                    <a:pt x="1934" y="1"/>
                    <a:pt x="1930" y="1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64"/>
            <p:cNvSpPr/>
            <p:nvPr/>
          </p:nvSpPr>
          <p:spPr>
            <a:xfrm>
              <a:off x="2479750" y="1322575"/>
              <a:ext cx="53325" cy="51600"/>
            </a:xfrm>
            <a:custGeom>
              <a:avLst/>
              <a:gdLst/>
              <a:ahLst/>
              <a:cxnLst/>
              <a:rect l="l" t="t" r="r" b="b"/>
              <a:pathLst>
                <a:path w="2133" h="2064" extrusionOk="0">
                  <a:moveTo>
                    <a:pt x="1076" y="0"/>
                  </a:moveTo>
                  <a:cubicBezTo>
                    <a:pt x="1055" y="0"/>
                    <a:pt x="1034" y="1"/>
                    <a:pt x="1013" y="2"/>
                  </a:cubicBezTo>
                  <a:cubicBezTo>
                    <a:pt x="453" y="26"/>
                    <a:pt x="1" y="526"/>
                    <a:pt x="37" y="1086"/>
                  </a:cubicBezTo>
                  <a:cubicBezTo>
                    <a:pt x="60" y="1635"/>
                    <a:pt x="523" y="2064"/>
                    <a:pt x="1057" y="2064"/>
                  </a:cubicBezTo>
                  <a:cubicBezTo>
                    <a:pt x="1078" y="2064"/>
                    <a:pt x="1099" y="2063"/>
                    <a:pt x="1120" y="2062"/>
                  </a:cubicBezTo>
                  <a:cubicBezTo>
                    <a:pt x="1680" y="2038"/>
                    <a:pt x="2132" y="1550"/>
                    <a:pt x="2108" y="978"/>
                  </a:cubicBezTo>
                  <a:cubicBezTo>
                    <a:pt x="2074" y="440"/>
                    <a:pt x="1620" y="0"/>
                    <a:pt x="1076" y="0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64"/>
            <p:cNvSpPr/>
            <p:nvPr/>
          </p:nvSpPr>
          <p:spPr>
            <a:xfrm>
              <a:off x="2491975" y="1334675"/>
              <a:ext cx="27625" cy="35250"/>
            </a:xfrm>
            <a:custGeom>
              <a:avLst/>
              <a:gdLst/>
              <a:ahLst/>
              <a:cxnLst/>
              <a:rect l="l" t="t" r="r" b="b"/>
              <a:pathLst>
                <a:path w="1105" h="1410" extrusionOk="0">
                  <a:moveTo>
                    <a:pt x="235" y="735"/>
                  </a:moveTo>
                  <a:cubicBezTo>
                    <a:pt x="378" y="735"/>
                    <a:pt x="562" y="810"/>
                    <a:pt x="572" y="959"/>
                  </a:cubicBezTo>
                  <a:cubicBezTo>
                    <a:pt x="583" y="1140"/>
                    <a:pt x="390" y="1245"/>
                    <a:pt x="218" y="1245"/>
                  </a:cubicBezTo>
                  <a:cubicBezTo>
                    <a:pt x="209" y="1245"/>
                    <a:pt x="200" y="1245"/>
                    <a:pt x="191" y="1244"/>
                  </a:cubicBezTo>
                  <a:cubicBezTo>
                    <a:pt x="155" y="1078"/>
                    <a:pt x="131" y="911"/>
                    <a:pt x="155" y="744"/>
                  </a:cubicBezTo>
                  <a:cubicBezTo>
                    <a:pt x="179" y="738"/>
                    <a:pt x="206" y="735"/>
                    <a:pt x="235" y="735"/>
                  </a:cubicBezTo>
                  <a:close/>
                  <a:moveTo>
                    <a:pt x="904" y="1"/>
                  </a:moveTo>
                  <a:cubicBezTo>
                    <a:pt x="645" y="1"/>
                    <a:pt x="379" y="68"/>
                    <a:pt x="226" y="292"/>
                  </a:cubicBezTo>
                  <a:cubicBezTo>
                    <a:pt x="143" y="423"/>
                    <a:pt x="83" y="554"/>
                    <a:pt x="48" y="685"/>
                  </a:cubicBezTo>
                  <a:cubicBezTo>
                    <a:pt x="36" y="709"/>
                    <a:pt x="36" y="732"/>
                    <a:pt x="36" y="744"/>
                  </a:cubicBezTo>
                  <a:cubicBezTo>
                    <a:pt x="0" y="935"/>
                    <a:pt x="24" y="1137"/>
                    <a:pt x="83" y="1364"/>
                  </a:cubicBezTo>
                  <a:cubicBezTo>
                    <a:pt x="90" y="1395"/>
                    <a:pt x="113" y="1410"/>
                    <a:pt x="138" y="1410"/>
                  </a:cubicBezTo>
                  <a:cubicBezTo>
                    <a:pt x="161" y="1410"/>
                    <a:pt x="186" y="1398"/>
                    <a:pt x="203" y="1375"/>
                  </a:cubicBezTo>
                  <a:cubicBezTo>
                    <a:pt x="211" y="1376"/>
                    <a:pt x="220" y="1376"/>
                    <a:pt x="228" y="1376"/>
                  </a:cubicBezTo>
                  <a:cubicBezTo>
                    <a:pt x="463" y="1376"/>
                    <a:pt x="760" y="1223"/>
                    <a:pt x="703" y="959"/>
                  </a:cubicBezTo>
                  <a:cubicBezTo>
                    <a:pt x="659" y="739"/>
                    <a:pt x="443" y="611"/>
                    <a:pt x="232" y="611"/>
                  </a:cubicBezTo>
                  <a:cubicBezTo>
                    <a:pt x="214" y="611"/>
                    <a:pt x="196" y="612"/>
                    <a:pt x="179" y="613"/>
                  </a:cubicBezTo>
                  <a:cubicBezTo>
                    <a:pt x="214" y="530"/>
                    <a:pt x="262" y="435"/>
                    <a:pt x="322" y="363"/>
                  </a:cubicBezTo>
                  <a:cubicBezTo>
                    <a:pt x="468" y="187"/>
                    <a:pt x="656" y="116"/>
                    <a:pt x="863" y="116"/>
                  </a:cubicBezTo>
                  <a:cubicBezTo>
                    <a:pt x="908" y="116"/>
                    <a:pt x="954" y="119"/>
                    <a:pt x="1000" y="125"/>
                  </a:cubicBezTo>
                  <a:cubicBezTo>
                    <a:pt x="1004" y="126"/>
                    <a:pt x="1008" y="126"/>
                    <a:pt x="1012" y="126"/>
                  </a:cubicBezTo>
                  <a:cubicBezTo>
                    <a:pt x="1096" y="126"/>
                    <a:pt x="1104" y="6"/>
                    <a:pt x="1036" y="6"/>
                  </a:cubicBezTo>
                  <a:cubicBezTo>
                    <a:pt x="993" y="3"/>
                    <a:pt x="949" y="1"/>
                    <a:pt x="904" y="1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64"/>
            <p:cNvSpPr/>
            <p:nvPr/>
          </p:nvSpPr>
          <p:spPr>
            <a:xfrm>
              <a:off x="2355925" y="1207200"/>
              <a:ext cx="148275" cy="350050"/>
            </a:xfrm>
            <a:custGeom>
              <a:avLst/>
              <a:gdLst/>
              <a:ahLst/>
              <a:cxnLst/>
              <a:rect l="l" t="t" r="r" b="b"/>
              <a:pathLst>
                <a:path w="5931" h="14002" extrusionOk="0">
                  <a:moveTo>
                    <a:pt x="3223" y="1"/>
                  </a:moveTo>
                  <a:cubicBezTo>
                    <a:pt x="1697" y="1"/>
                    <a:pt x="13" y="1072"/>
                    <a:pt x="13" y="2117"/>
                  </a:cubicBezTo>
                  <a:cubicBezTo>
                    <a:pt x="1" y="8570"/>
                    <a:pt x="1846" y="10582"/>
                    <a:pt x="1846" y="10582"/>
                  </a:cubicBezTo>
                  <a:lnTo>
                    <a:pt x="2013" y="13654"/>
                  </a:lnTo>
                  <a:cubicBezTo>
                    <a:pt x="2400" y="13912"/>
                    <a:pt x="2721" y="14001"/>
                    <a:pt x="2981" y="14001"/>
                  </a:cubicBezTo>
                  <a:cubicBezTo>
                    <a:pt x="3559" y="14001"/>
                    <a:pt x="3830" y="13559"/>
                    <a:pt x="3847" y="13559"/>
                  </a:cubicBezTo>
                  <a:lnTo>
                    <a:pt x="3620" y="10475"/>
                  </a:lnTo>
                  <a:cubicBezTo>
                    <a:pt x="5645" y="10320"/>
                    <a:pt x="5930" y="6593"/>
                    <a:pt x="5633" y="2462"/>
                  </a:cubicBezTo>
                  <a:cubicBezTo>
                    <a:pt x="5502" y="649"/>
                    <a:pt x="4410" y="1"/>
                    <a:pt x="3223" y="1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64"/>
            <p:cNvSpPr/>
            <p:nvPr/>
          </p:nvSpPr>
          <p:spPr>
            <a:xfrm>
              <a:off x="2443750" y="1315500"/>
              <a:ext cx="34850" cy="56925"/>
            </a:xfrm>
            <a:custGeom>
              <a:avLst/>
              <a:gdLst/>
              <a:ahLst/>
              <a:cxnLst/>
              <a:rect l="l" t="t" r="r" b="b"/>
              <a:pathLst>
                <a:path w="1394" h="2277" extrusionOk="0">
                  <a:moveTo>
                    <a:pt x="226" y="0"/>
                  </a:moveTo>
                  <a:cubicBezTo>
                    <a:pt x="199" y="0"/>
                    <a:pt x="172" y="15"/>
                    <a:pt x="167" y="47"/>
                  </a:cubicBezTo>
                  <a:cubicBezTo>
                    <a:pt x="60" y="571"/>
                    <a:pt x="0" y="1130"/>
                    <a:pt x="250" y="1619"/>
                  </a:cubicBezTo>
                  <a:cubicBezTo>
                    <a:pt x="268" y="1645"/>
                    <a:pt x="286" y="1659"/>
                    <a:pt x="309" y="1659"/>
                  </a:cubicBezTo>
                  <a:cubicBezTo>
                    <a:pt x="317" y="1659"/>
                    <a:pt x="325" y="1657"/>
                    <a:pt x="334" y="1654"/>
                  </a:cubicBezTo>
                  <a:cubicBezTo>
                    <a:pt x="442" y="1604"/>
                    <a:pt x="551" y="1548"/>
                    <a:pt x="676" y="1548"/>
                  </a:cubicBezTo>
                  <a:cubicBezTo>
                    <a:pt x="729" y="1548"/>
                    <a:pt x="785" y="1558"/>
                    <a:pt x="846" y="1583"/>
                  </a:cubicBezTo>
                  <a:cubicBezTo>
                    <a:pt x="1179" y="1702"/>
                    <a:pt x="869" y="1940"/>
                    <a:pt x="774" y="2000"/>
                  </a:cubicBezTo>
                  <a:cubicBezTo>
                    <a:pt x="643" y="2083"/>
                    <a:pt x="465" y="2131"/>
                    <a:pt x="298" y="2154"/>
                  </a:cubicBezTo>
                  <a:cubicBezTo>
                    <a:pt x="233" y="2176"/>
                    <a:pt x="247" y="2277"/>
                    <a:pt x="322" y="2277"/>
                  </a:cubicBezTo>
                  <a:cubicBezTo>
                    <a:pt x="329" y="2277"/>
                    <a:pt x="337" y="2276"/>
                    <a:pt x="346" y="2273"/>
                  </a:cubicBezTo>
                  <a:cubicBezTo>
                    <a:pt x="655" y="2202"/>
                    <a:pt x="1393" y="1940"/>
                    <a:pt x="1000" y="1523"/>
                  </a:cubicBezTo>
                  <a:cubicBezTo>
                    <a:pt x="917" y="1440"/>
                    <a:pt x="798" y="1428"/>
                    <a:pt x="715" y="1416"/>
                  </a:cubicBezTo>
                  <a:cubicBezTo>
                    <a:pt x="710" y="1416"/>
                    <a:pt x="705" y="1415"/>
                    <a:pt x="700" y="1415"/>
                  </a:cubicBezTo>
                  <a:cubicBezTo>
                    <a:pt x="614" y="1415"/>
                    <a:pt x="499" y="1473"/>
                    <a:pt x="411" y="1473"/>
                  </a:cubicBezTo>
                  <a:cubicBezTo>
                    <a:pt x="363" y="1473"/>
                    <a:pt x="322" y="1457"/>
                    <a:pt x="298" y="1404"/>
                  </a:cubicBezTo>
                  <a:cubicBezTo>
                    <a:pt x="131" y="999"/>
                    <a:pt x="203" y="487"/>
                    <a:pt x="298" y="71"/>
                  </a:cubicBezTo>
                  <a:cubicBezTo>
                    <a:pt x="298" y="24"/>
                    <a:pt x="261" y="0"/>
                    <a:pt x="226" y="0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64"/>
            <p:cNvSpPr/>
            <p:nvPr/>
          </p:nvSpPr>
          <p:spPr>
            <a:xfrm>
              <a:off x="2405950" y="1324400"/>
              <a:ext cx="9550" cy="20850"/>
            </a:xfrm>
            <a:custGeom>
              <a:avLst/>
              <a:gdLst/>
              <a:ahLst/>
              <a:cxnLst/>
              <a:rect l="l" t="t" r="r" b="b"/>
              <a:pathLst>
                <a:path w="382" h="834" extrusionOk="0">
                  <a:moveTo>
                    <a:pt x="191" y="0"/>
                  </a:moveTo>
                  <a:cubicBezTo>
                    <a:pt x="84" y="0"/>
                    <a:pt x="0" y="191"/>
                    <a:pt x="0" y="417"/>
                  </a:cubicBezTo>
                  <a:cubicBezTo>
                    <a:pt x="0" y="655"/>
                    <a:pt x="84" y="834"/>
                    <a:pt x="191" y="834"/>
                  </a:cubicBezTo>
                  <a:cubicBezTo>
                    <a:pt x="298" y="834"/>
                    <a:pt x="381" y="643"/>
                    <a:pt x="381" y="417"/>
                  </a:cubicBezTo>
                  <a:cubicBezTo>
                    <a:pt x="381" y="191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64"/>
            <p:cNvSpPr/>
            <p:nvPr/>
          </p:nvSpPr>
          <p:spPr>
            <a:xfrm>
              <a:off x="2463975" y="1322625"/>
              <a:ext cx="9550" cy="20850"/>
            </a:xfrm>
            <a:custGeom>
              <a:avLst/>
              <a:gdLst/>
              <a:ahLst/>
              <a:cxnLst/>
              <a:rect l="l" t="t" r="r" b="b"/>
              <a:pathLst>
                <a:path w="382" h="834" extrusionOk="0">
                  <a:moveTo>
                    <a:pt x="191" y="0"/>
                  </a:moveTo>
                  <a:cubicBezTo>
                    <a:pt x="84" y="0"/>
                    <a:pt x="1" y="191"/>
                    <a:pt x="1" y="417"/>
                  </a:cubicBezTo>
                  <a:cubicBezTo>
                    <a:pt x="1" y="655"/>
                    <a:pt x="84" y="833"/>
                    <a:pt x="191" y="833"/>
                  </a:cubicBezTo>
                  <a:cubicBezTo>
                    <a:pt x="287" y="833"/>
                    <a:pt x="382" y="631"/>
                    <a:pt x="382" y="417"/>
                  </a:cubicBezTo>
                  <a:cubicBezTo>
                    <a:pt x="382" y="191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64"/>
            <p:cNvSpPr/>
            <p:nvPr/>
          </p:nvSpPr>
          <p:spPr>
            <a:xfrm>
              <a:off x="2424100" y="1383050"/>
              <a:ext cx="23250" cy="23525"/>
            </a:xfrm>
            <a:custGeom>
              <a:avLst/>
              <a:gdLst/>
              <a:ahLst/>
              <a:cxnLst/>
              <a:rect l="l" t="t" r="r" b="b"/>
              <a:pathLst>
                <a:path w="930" h="941" extrusionOk="0">
                  <a:moveTo>
                    <a:pt x="78" y="0"/>
                  </a:moveTo>
                  <a:cubicBezTo>
                    <a:pt x="45" y="0"/>
                    <a:pt x="12" y="24"/>
                    <a:pt x="12" y="71"/>
                  </a:cubicBezTo>
                  <a:cubicBezTo>
                    <a:pt x="1" y="583"/>
                    <a:pt x="346" y="917"/>
                    <a:pt x="846" y="941"/>
                  </a:cubicBezTo>
                  <a:cubicBezTo>
                    <a:pt x="929" y="941"/>
                    <a:pt x="929" y="810"/>
                    <a:pt x="858" y="810"/>
                  </a:cubicBezTo>
                  <a:cubicBezTo>
                    <a:pt x="417" y="786"/>
                    <a:pt x="143" y="512"/>
                    <a:pt x="143" y="71"/>
                  </a:cubicBezTo>
                  <a:cubicBezTo>
                    <a:pt x="143" y="24"/>
                    <a:pt x="111" y="0"/>
                    <a:pt x="78" y="0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64"/>
            <p:cNvSpPr/>
            <p:nvPr/>
          </p:nvSpPr>
          <p:spPr>
            <a:xfrm>
              <a:off x="2329150" y="1179625"/>
              <a:ext cx="183375" cy="168900"/>
            </a:xfrm>
            <a:custGeom>
              <a:avLst/>
              <a:gdLst/>
              <a:ahLst/>
              <a:cxnLst/>
              <a:rect l="l" t="t" r="r" b="b"/>
              <a:pathLst>
                <a:path w="7335" h="6756" extrusionOk="0">
                  <a:moveTo>
                    <a:pt x="4609" y="0"/>
                  </a:moveTo>
                  <a:cubicBezTo>
                    <a:pt x="2742" y="0"/>
                    <a:pt x="290" y="1745"/>
                    <a:pt x="155" y="3041"/>
                  </a:cubicBezTo>
                  <a:cubicBezTo>
                    <a:pt x="0" y="4410"/>
                    <a:pt x="774" y="6553"/>
                    <a:pt x="774" y="6553"/>
                  </a:cubicBezTo>
                  <a:lnTo>
                    <a:pt x="1370" y="6756"/>
                  </a:lnTo>
                  <a:cubicBezTo>
                    <a:pt x="1370" y="6756"/>
                    <a:pt x="1048" y="3756"/>
                    <a:pt x="1786" y="3041"/>
                  </a:cubicBezTo>
                  <a:cubicBezTo>
                    <a:pt x="2010" y="2831"/>
                    <a:pt x="2385" y="2757"/>
                    <a:pt x="2805" y="2757"/>
                  </a:cubicBezTo>
                  <a:cubicBezTo>
                    <a:pt x="3813" y="2757"/>
                    <a:pt x="5084" y="3184"/>
                    <a:pt x="5168" y="3184"/>
                  </a:cubicBezTo>
                  <a:cubicBezTo>
                    <a:pt x="5287" y="3184"/>
                    <a:pt x="6180" y="2529"/>
                    <a:pt x="6180" y="2529"/>
                  </a:cubicBezTo>
                  <a:cubicBezTo>
                    <a:pt x="6180" y="2529"/>
                    <a:pt x="6561" y="2553"/>
                    <a:pt x="6620" y="3815"/>
                  </a:cubicBezTo>
                  <a:cubicBezTo>
                    <a:pt x="6680" y="5089"/>
                    <a:pt x="6787" y="5970"/>
                    <a:pt x="6787" y="5970"/>
                  </a:cubicBezTo>
                  <a:cubicBezTo>
                    <a:pt x="6787" y="5970"/>
                    <a:pt x="7335" y="2351"/>
                    <a:pt x="7061" y="1755"/>
                  </a:cubicBezTo>
                  <a:cubicBezTo>
                    <a:pt x="7011" y="1670"/>
                    <a:pt x="6862" y="1652"/>
                    <a:pt x="6751" y="1652"/>
                  </a:cubicBezTo>
                  <a:cubicBezTo>
                    <a:pt x="6677" y="1652"/>
                    <a:pt x="6620" y="1660"/>
                    <a:pt x="6620" y="1660"/>
                  </a:cubicBezTo>
                  <a:cubicBezTo>
                    <a:pt x="6620" y="1660"/>
                    <a:pt x="6799" y="231"/>
                    <a:pt x="4918" y="17"/>
                  </a:cubicBezTo>
                  <a:cubicBezTo>
                    <a:pt x="4817" y="6"/>
                    <a:pt x="4714" y="0"/>
                    <a:pt x="4609" y="0"/>
                  </a:cubicBezTo>
                  <a:close/>
                </a:path>
              </a:pathLst>
            </a:custGeom>
            <a:solidFill>
              <a:srgbClr val="4520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64"/>
            <p:cNvSpPr/>
            <p:nvPr/>
          </p:nvSpPr>
          <p:spPr>
            <a:xfrm>
              <a:off x="2440575" y="1187750"/>
              <a:ext cx="39200" cy="63075"/>
            </a:xfrm>
            <a:custGeom>
              <a:avLst/>
              <a:gdLst/>
              <a:ahLst/>
              <a:cxnLst/>
              <a:rect l="l" t="t" r="r" b="b"/>
              <a:pathLst>
                <a:path w="1568" h="2523" extrusionOk="0">
                  <a:moveTo>
                    <a:pt x="105" y="1"/>
                  </a:moveTo>
                  <a:cubicBezTo>
                    <a:pt x="40" y="1"/>
                    <a:pt x="0" y="109"/>
                    <a:pt x="80" y="121"/>
                  </a:cubicBezTo>
                  <a:cubicBezTo>
                    <a:pt x="592" y="228"/>
                    <a:pt x="961" y="466"/>
                    <a:pt x="1211" y="918"/>
                  </a:cubicBezTo>
                  <a:cubicBezTo>
                    <a:pt x="1508" y="1466"/>
                    <a:pt x="1068" y="2026"/>
                    <a:pt x="711" y="2418"/>
                  </a:cubicBezTo>
                  <a:cubicBezTo>
                    <a:pt x="666" y="2464"/>
                    <a:pt x="702" y="2522"/>
                    <a:pt x="749" y="2522"/>
                  </a:cubicBezTo>
                  <a:cubicBezTo>
                    <a:pt x="764" y="2522"/>
                    <a:pt x="780" y="2516"/>
                    <a:pt x="794" y="2502"/>
                  </a:cubicBezTo>
                  <a:cubicBezTo>
                    <a:pt x="1199" y="2073"/>
                    <a:pt x="1568" y="1561"/>
                    <a:pt x="1377" y="954"/>
                  </a:cubicBezTo>
                  <a:cubicBezTo>
                    <a:pt x="1199" y="406"/>
                    <a:pt x="651" y="109"/>
                    <a:pt x="115" y="2"/>
                  </a:cubicBezTo>
                  <a:cubicBezTo>
                    <a:pt x="112" y="1"/>
                    <a:pt x="109" y="1"/>
                    <a:pt x="105" y="1"/>
                  </a:cubicBezTo>
                  <a:close/>
                </a:path>
              </a:pathLst>
            </a:custGeom>
            <a:solidFill>
              <a:srgbClr val="2812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64"/>
            <p:cNvSpPr/>
            <p:nvPr/>
          </p:nvSpPr>
          <p:spPr>
            <a:xfrm>
              <a:off x="2416950" y="1194600"/>
              <a:ext cx="32475" cy="52950"/>
            </a:xfrm>
            <a:custGeom>
              <a:avLst/>
              <a:gdLst/>
              <a:ahLst/>
              <a:cxnLst/>
              <a:rect l="l" t="t" r="r" b="b"/>
              <a:pathLst>
                <a:path w="1299" h="2118" extrusionOk="0">
                  <a:moveTo>
                    <a:pt x="84" y="1"/>
                  </a:moveTo>
                  <a:cubicBezTo>
                    <a:pt x="1" y="1"/>
                    <a:pt x="5" y="121"/>
                    <a:pt x="96" y="132"/>
                  </a:cubicBezTo>
                  <a:cubicBezTo>
                    <a:pt x="537" y="180"/>
                    <a:pt x="882" y="561"/>
                    <a:pt x="1049" y="966"/>
                  </a:cubicBezTo>
                  <a:cubicBezTo>
                    <a:pt x="1191" y="1311"/>
                    <a:pt x="1120" y="1692"/>
                    <a:pt x="1013" y="2037"/>
                  </a:cubicBezTo>
                  <a:cubicBezTo>
                    <a:pt x="990" y="2082"/>
                    <a:pt x="1038" y="2117"/>
                    <a:pt x="1079" y="2117"/>
                  </a:cubicBezTo>
                  <a:cubicBezTo>
                    <a:pt x="1104" y="2117"/>
                    <a:pt x="1127" y="2104"/>
                    <a:pt x="1132" y="2073"/>
                  </a:cubicBezTo>
                  <a:cubicBezTo>
                    <a:pt x="1263" y="1609"/>
                    <a:pt x="1299" y="1180"/>
                    <a:pt x="1072" y="728"/>
                  </a:cubicBezTo>
                  <a:cubicBezTo>
                    <a:pt x="882" y="347"/>
                    <a:pt x="513" y="49"/>
                    <a:pt x="96" y="1"/>
                  </a:cubicBezTo>
                  <a:cubicBezTo>
                    <a:pt x="92" y="1"/>
                    <a:pt x="88" y="1"/>
                    <a:pt x="84" y="1"/>
                  </a:cubicBezTo>
                  <a:close/>
                </a:path>
              </a:pathLst>
            </a:custGeom>
            <a:solidFill>
              <a:srgbClr val="2812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64"/>
            <p:cNvSpPr/>
            <p:nvPr/>
          </p:nvSpPr>
          <p:spPr>
            <a:xfrm>
              <a:off x="2345275" y="1214400"/>
              <a:ext cx="87875" cy="33450"/>
            </a:xfrm>
            <a:custGeom>
              <a:avLst/>
              <a:gdLst/>
              <a:ahLst/>
              <a:cxnLst/>
              <a:rect l="l" t="t" r="r" b="b"/>
              <a:pathLst>
                <a:path w="3515" h="1338" extrusionOk="0">
                  <a:moveTo>
                    <a:pt x="1930" y="0"/>
                  </a:moveTo>
                  <a:cubicBezTo>
                    <a:pt x="1160" y="0"/>
                    <a:pt x="536" y="464"/>
                    <a:pt x="46" y="1043"/>
                  </a:cubicBezTo>
                  <a:cubicBezTo>
                    <a:pt x="1" y="1088"/>
                    <a:pt x="38" y="1147"/>
                    <a:pt x="84" y="1147"/>
                  </a:cubicBezTo>
                  <a:cubicBezTo>
                    <a:pt x="99" y="1147"/>
                    <a:pt x="115" y="1141"/>
                    <a:pt x="129" y="1126"/>
                  </a:cubicBezTo>
                  <a:cubicBezTo>
                    <a:pt x="605" y="580"/>
                    <a:pt x="1184" y="125"/>
                    <a:pt x="1952" y="125"/>
                  </a:cubicBezTo>
                  <a:cubicBezTo>
                    <a:pt x="1971" y="125"/>
                    <a:pt x="1991" y="126"/>
                    <a:pt x="2011" y="126"/>
                  </a:cubicBezTo>
                  <a:cubicBezTo>
                    <a:pt x="2701" y="150"/>
                    <a:pt x="3106" y="721"/>
                    <a:pt x="3380" y="1305"/>
                  </a:cubicBezTo>
                  <a:cubicBezTo>
                    <a:pt x="3387" y="1328"/>
                    <a:pt x="3405" y="1337"/>
                    <a:pt x="3424" y="1337"/>
                  </a:cubicBezTo>
                  <a:cubicBezTo>
                    <a:pt x="3465" y="1337"/>
                    <a:pt x="3515" y="1294"/>
                    <a:pt x="3499" y="1245"/>
                  </a:cubicBezTo>
                  <a:cubicBezTo>
                    <a:pt x="3213" y="650"/>
                    <a:pt x="2796" y="67"/>
                    <a:pt x="2094" y="7"/>
                  </a:cubicBezTo>
                  <a:cubicBezTo>
                    <a:pt x="2039" y="2"/>
                    <a:pt x="1984" y="0"/>
                    <a:pt x="1930" y="0"/>
                  </a:cubicBezTo>
                  <a:close/>
                </a:path>
              </a:pathLst>
            </a:custGeom>
            <a:solidFill>
              <a:srgbClr val="2812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64"/>
            <p:cNvSpPr/>
            <p:nvPr/>
          </p:nvSpPr>
          <p:spPr>
            <a:xfrm>
              <a:off x="2347000" y="1259375"/>
              <a:ext cx="18225" cy="75550"/>
            </a:xfrm>
            <a:custGeom>
              <a:avLst/>
              <a:gdLst/>
              <a:ahLst/>
              <a:cxnLst/>
              <a:rect l="l" t="t" r="r" b="b"/>
              <a:pathLst>
                <a:path w="729" h="3022" extrusionOk="0">
                  <a:moveTo>
                    <a:pt x="642" y="0"/>
                  </a:moveTo>
                  <a:cubicBezTo>
                    <a:pt x="622" y="0"/>
                    <a:pt x="602" y="9"/>
                    <a:pt x="584" y="30"/>
                  </a:cubicBezTo>
                  <a:cubicBezTo>
                    <a:pt x="1" y="875"/>
                    <a:pt x="239" y="1994"/>
                    <a:pt x="346" y="2959"/>
                  </a:cubicBezTo>
                  <a:cubicBezTo>
                    <a:pt x="352" y="3000"/>
                    <a:pt x="385" y="3021"/>
                    <a:pt x="416" y="3021"/>
                  </a:cubicBezTo>
                  <a:cubicBezTo>
                    <a:pt x="447" y="3021"/>
                    <a:pt x="477" y="3000"/>
                    <a:pt x="477" y="2959"/>
                  </a:cubicBezTo>
                  <a:cubicBezTo>
                    <a:pt x="370" y="2018"/>
                    <a:pt x="120" y="935"/>
                    <a:pt x="703" y="101"/>
                  </a:cubicBezTo>
                  <a:cubicBezTo>
                    <a:pt x="729" y="51"/>
                    <a:pt x="688" y="0"/>
                    <a:pt x="642" y="0"/>
                  </a:cubicBezTo>
                  <a:close/>
                </a:path>
              </a:pathLst>
            </a:custGeom>
            <a:solidFill>
              <a:srgbClr val="2812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64"/>
            <p:cNvSpPr/>
            <p:nvPr/>
          </p:nvSpPr>
          <p:spPr>
            <a:xfrm>
              <a:off x="2489625" y="1230475"/>
              <a:ext cx="21125" cy="77350"/>
            </a:xfrm>
            <a:custGeom>
              <a:avLst/>
              <a:gdLst/>
              <a:ahLst/>
              <a:cxnLst/>
              <a:rect l="l" t="t" r="r" b="b"/>
              <a:pathLst>
                <a:path w="845" h="3094" extrusionOk="0">
                  <a:moveTo>
                    <a:pt x="93" y="0"/>
                  </a:moveTo>
                  <a:cubicBezTo>
                    <a:pt x="47" y="0"/>
                    <a:pt x="0" y="68"/>
                    <a:pt x="47" y="114"/>
                  </a:cubicBezTo>
                  <a:cubicBezTo>
                    <a:pt x="713" y="960"/>
                    <a:pt x="368" y="2043"/>
                    <a:pt x="356" y="3031"/>
                  </a:cubicBezTo>
                  <a:cubicBezTo>
                    <a:pt x="356" y="3073"/>
                    <a:pt x="389" y="3094"/>
                    <a:pt x="422" y="3094"/>
                  </a:cubicBezTo>
                  <a:cubicBezTo>
                    <a:pt x="454" y="3094"/>
                    <a:pt x="487" y="3073"/>
                    <a:pt x="487" y="3031"/>
                  </a:cubicBezTo>
                  <a:cubicBezTo>
                    <a:pt x="499" y="2007"/>
                    <a:pt x="844" y="912"/>
                    <a:pt x="130" y="19"/>
                  </a:cubicBezTo>
                  <a:cubicBezTo>
                    <a:pt x="119" y="6"/>
                    <a:pt x="106" y="0"/>
                    <a:pt x="93" y="0"/>
                  </a:cubicBezTo>
                  <a:close/>
                </a:path>
              </a:pathLst>
            </a:custGeom>
            <a:solidFill>
              <a:srgbClr val="2812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64"/>
            <p:cNvSpPr/>
            <p:nvPr/>
          </p:nvSpPr>
          <p:spPr>
            <a:xfrm>
              <a:off x="2354100" y="1239075"/>
              <a:ext cx="35750" cy="9775"/>
            </a:xfrm>
            <a:custGeom>
              <a:avLst/>
              <a:gdLst/>
              <a:ahLst/>
              <a:cxnLst/>
              <a:rect l="l" t="t" r="r" b="b"/>
              <a:pathLst>
                <a:path w="1430" h="391" extrusionOk="0">
                  <a:moveTo>
                    <a:pt x="605" y="1"/>
                  </a:moveTo>
                  <a:cubicBezTo>
                    <a:pt x="421" y="1"/>
                    <a:pt x="237" y="49"/>
                    <a:pt x="62" y="151"/>
                  </a:cubicBezTo>
                  <a:cubicBezTo>
                    <a:pt x="1" y="192"/>
                    <a:pt x="45" y="277"/>
                    <a:pt x="97" y="277"/>
                  </a:cubicBezTo>
                  <a:cubicBezTo>
                    <a:pt x="105" y="277"/>
                    <a:pt x="113" y="275"/>
                    <a:pt x="122" y="270"/>
                  </a:cubicBezTo>
                  <a:cubicBezTo>
                    <a:pt x="274" y="182"/>
                    <a:pt x="441" y="140"/>
                    <a:pt x="608" y="140"/>
                  </a:cubicBezTo>
                  <a:cubicBezTo>
                    <a:pt x="845" y="140"/>
                    <a:pt x="1081" y="224"/>
                    <a:pt x="1277" y="377"/>
                  </a:cubicBezTo>
                  <a:cubicBezTo>
                    <a:pt x="1288" y="387"/>
                    <a:pt x="1301" y="390"/>
                    <a:pt x="1315" y="390"/>
                  </a:cubicBezTo>
                  <a:cubicBezTo>
                    <a:pt x="1371" y="390"/>
                    <a:pt x="1429" y="323"/>
                    <a:pt x="1372" y="294"/>
                  </a:cubicBezTo>
                  <a:cubicBezTo>
                    <a:pt x="1139" y="104"/>
                    <a:pt x="873" y="1"/>
                    <a:pt x="605" y="1"/>
                  </a:cubicBezTo>
                  <a:close/>
                </a:path>
              </a:pathLst>
            </a:custGeom>
            <a:solidFill>
              <a:srgbClr val="2812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64"/>
            <p:cNvSpPr/>
            <p:nvPr/>
          </p:nvSpPr>
          <p:spPr>
            <a:xfrm>
              <a:off x="2338375" y="1255500"/>
              <a:ext cx="15425" cy="76375"/>
            </a:xfrm>
            <a:custGeom>
              <a:avLst/>
              <a:gdLst/>
              <a:ahLst/>
              <a:cxnLst/>
              <a:rect l="l" t="t" r="r" b="b"/>
              <a:pathLst>
                <a:path w="617" h="3055" extrusionOk="0">
                  <a:moveTo>
                    <a:pt x="403" y="0"/>
                  </a:moveTo>
                  <a:cubicBezTo>
                    <a:pt x="376" y="0"/>
                    <a:pt x="351" y="16"/>
                    <a:pt x="346" y="54"/>
                  </a:cubicBezTo>
                  <a:cubicBezTo>
                    <a:pt x="1" y="1030"/>
                    <a:pt x="203" y="2042"/>
                    <a:pt x="477" y="3007"/>
                  </a:cubicBezTo>
                  <a:cubicBezTo>
                    <a:pt x="491" y="3041"/>
                    <a:pt x="520" y="3055"/>
                    <a:pt x="546" y="3055"/>
                  </a:cubicBezTo>
                  <a:cubicBezTo>
                    <a:pt x="584" y="3055"/>
                    <a:pt x="617" y="3025"/>
                    <a:pt x="596" y="2983"/>
                  </a:cubicBezTo>
                  <a:cubicBezTo>
                    <a:pt x="334" y="2030"/>
                    <a:pt x="120" y="1030"/>
                    <a:pt x="465" y="78"/>
                  </a:cubicBezTo>
                  <a:cubicBezTo>
                    <a:pt x="486" y="35"/>
                    <a:pt x="443" y="0"/>
                    <a:pt x="403" y="0"/>
                  </a:cubicBezTo>
                  <a:close/>
                </a:path>
              </a:pathLst>
            </a:custGeom>
            <a:solidFill>
              <a:srgbClr val="2812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64"/>
            <p:cNvSpPr/>
            <p:nvPr/>
          </p:nvSpPr>
          <p:spPr>
            <a:xfrm>
              <a:off x="2326175" y="1332975"/>
              <a:ext cx="53300" cy="51900"/>
            </a:xfrm>
            <a:custGeom>
              <a:avLst/>
              <a:gdLst/>
              <a:ahLst/>
              <a:cxnLst/>
              <a:rect l="l" t="t" r="r" b="b"/>
              <a:pathLst>
                <a:path w="2132" h="2076" extrusionOk="0">
                  <a:moveTo>
                    <a:pt x="1074" y="1"/>
                  </a:moveTo>
                  <a:cubicBezTo>
                    <a:pt x="1054" y="1"/>
                    <a:pt x="1033" y="1"/>
                    <a:pt x="1012" y="3"/>
                  </a:cubicBezTo>
                  <a:cubicBezTo>
                    <a:pt x="441" y="27"/>
                    <a:pt x="0" y="527"/>
                    <a:pt x="36" y="1086"/>
                  </a:cubicBezTo>
                  <a:cubicBezTo>
                    <a:pt x="59" y="1643"/>
                    <a:pt x="523" y="2075"/>
                    <a:pt x="1075" y="2075"/>
                  </a:cubicBezTo>
                  <a:cubicBezTo>
                    <a:pt x="1090" y="2075"/>
                    <a:pt x="1105" y="2075"/>
                    <a:pt x="1120" y="2074"/>
                  </a:cubicBezTo>
                  <a:cubicBezTo>
                    <a:pt x="1679" y="2039"/>
                    <a:pt x="2132" y="1551"/>
                    <a:pt x="2096" y="979"/>
                  </a:cubicBezTo>
                  <a:cubicBezTo>
                    <a:pt x="2073" y="440"/>
                    <a:pt x="1608" y="1"/>
                    <a:pt x="1074" y="1"/>
                  </a:cubicBezTo>
                  <a:close/>
                </a:path>
              </a:pathLst>
            </a:custGeom>
            <a:solidFill>
              <a:srgbClr val="AF6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64"/>
            <p:cNvSpPr/>
            <p:nvPr/>
          </p:nvSpPr>
          <p:spPr>
            <a:xfrm>
              <a:off x="2338475" y="1345275"/>
              <a:ext cx="29700" cy="33550"/>
            </a:xfrm>
            <a:custGeom>
              <a:avLst/>
              <a:gdLst/>
              <a:ahLst/>
              <a:cxnLst/>
              <a:rect l="l" t="t" r="r" b="b"/>
              <a:pathLst>
                <a:path w="1188" h="1342" extrusionOk="0">
                  <a:moveTo>
                    <a:pt x="1000" y="700"/>
                  </a:moveTo>
                  <a:cubicBezTo>
                    <a:pt x="1011" y="700"/>
                    <a:pt x="1022" y="701"/>
                    <a:pt x="1032" y="701"/>
                  </a:cubicBezTo>
                  <a:cubicBezTo>
                    <a:pt x="1056" y="868"/>
                    <a:pt x="1056" y="1023"/>
                    <a:pt x="1044" y="1190"/>
                  </a:cubicBezTo>
                  <a:cubicBezTo>
                    <a:pt x="1022" y="1192"/>
                    <a:pt x="999" y="1194"/>
                    <a:pt x="976" y="1194"/>
                  </a:cubicBezTo>
                  <a:cubicBezTo>
                    <a:pt x="811" y="1194"/>
                    <a:pt x="628" y="1118"/>
                    <a:pt x="628" y="951"/>
                  </a:cubicBezTo>
                  <a:cubicBezTo>
                    <a:pt x="628" y="784"/>
                    <a:pt x="837" y="700"/>
                    <a:pt x="1000" y="700"/>
                  </a:cubicBezTo>
                  <a:close/>
                  <a:moveTo>
                    <a:pt x="338" y="0"/>
                  </a:moveTo>
                  <a:cubicBezTo>
                    <a:pt x="252" y="0"/>
                    <a:pt x="165" y="9"/>
                    <a:pt x="80" y="23"/>
                  </a:cubicBezTo>
                  <a:cubicBezTo>
                    <a:pt x="0" y="45"/>
                    <a:pt x="29" y="155"/>
                    <a:pt x="104" y="155"/>
                  </a:cubicBezTo>
                  <a:cubicBezTo>
                    <a:pt x="108" y="155"/>
                    <a:pt x="112" y="154"/>
                    <a:pt x="116" y="154"/>
                  </a:cubicBezTo>
                  <a:cubicBezTo>
                    <a:pt x="195" y="136"/>
                    <a:pt x="272" y="127"/>
                    <a:pt x="345" y="127"/>
                  </a:cubicBezTo>
                  <a:cubicBezTo>
                    <a:pt x="524" y="127"/>
                    <a:pt x="683" y="182"/>
                    <a:pt x="818" y="308"/>
                  </a:cubicBezTo>
                  <a:cubicBezTo>
                    <a:pt x="889" y="392"/>
                    <a:pt x="937" y="463"/>
                    <a:pt x="985" y="547"/>
                  </a:cubicBezTo>
                  <a:cubicBezTo>
                    <a:pt x="978" y="546"/>
                    <a:pt x="970" y="546"/>
                    <a:pt x="963" y="546"/>
                  </a:cubicBezTo>
                  <a:cubicBezTo>
                    <a:pt x="744" y="546"/>
                    <a:pt x="520" y="720"/>
                    <a:pt x="508" y="940"/>
                  </a:cubicBezTo>
                  <a:cubicBezTo>
                    <a:pt x="487" y="1191"/>
                    <a:pt x="765" y="1312"/>
                    <a:pt x="995" y="1312"/>
                  </a:cubicBezTo>
                  <a:cubicBezTo>
                    <a:pt x="1016" y="1312"/>
                    <a:pt x="1036" y="1311"/>
                    <a:pt x="1056" y="1309"/>
                  </a:cubicBezTo>
                  <a:cubicBezTo>
                    <a:pt x="1072" y="1330"/>
                    <a:pt x="1095" y="1342"/>
                    <a:pt x="1116" y="1342"/>
                  </a:cubicBezTo>
                  <a:cubicBezTo>
                    <a:pt x="1142" y="1342"/>
                    <a:pt x="1163" y="1324"/>
                    <a:pt x="1163" y="1285"/>
                  </a:cubicBezTo>
                  <a:cubicBezTo>
                    <a:pt x="1187" y="1070"/>
                    <a:pt x="1187" y="868"/>
                    <a:pt x="1151" y="654"/>
                  </a:cubicBezTo>
                  <a:cubicBezTo>
                    <a:pt x="1151" y="642"/>
                    <a:pt x="1151" y="606"/>
                    <a:pt x="1128" y="594"/>
                  </a:cubicBezTo>
                  <a:cubicBezTo>
                    <a:pt x="1092" y="463"/>
                    <a:pt x="1009" y="344"/>
                    <a:pt x="913" y="225"/>
                  </a:cubicBezTo>
                  <a:cubicBezTo>
                    <a:pt x="760" y="55"/>
                    <a:pt x="552" y="0"/>
                    <a:pt x="338" y="0"/>
                  </a:cubicBezTo>
                  <a:close/>
                </a:path>
              </a:pathLst>
            </a:custGeom>
            <a:solidFill>
              <a:srgbClr val="894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64"/>
            <p:cNvSpPr/>
            <p:nvPr/>
          </p:nvSpPr>
          <p:spPr>
            <a:xfrm>
              <a:off x="2551200" y="1635150"/>
              <a:ext cx="10450" cy="117900"/>
            </a:xfrm>
            <a:custGeom>
              <a:avLst/>
              <a:gdLst/>
              <a:ahLst/>
              <a:cxnLst/>
              <a:rect l="l" t="t" r="r" b="b"/>
              <a:pathLst>
                <a:path w="418" h="4716" extrusionOk="0">
                  <a:moveTo>
                    <a:pt x="143" y="1"/>
                  </a:moveTo>
                  <a:cubicBezTo>
                    <a:pt x="143" y="12"/>
                    <a:pt x="155" y="1334"/>
                    <a:pt x="215" y="2382"/>
                  </a:cubicBezTo>
                  <a:cubicBezTo>
                    <a:pt x="274" y="3418"/>
                    <a:pt x="0" y="4668"/>
                    <a:pt x="0" y="4692"/>
                  </a:cubicBezTo>
                  <a:lnTo>
                    <a:pt x="155" y="4715"/>
                  </a:lnTo>
                  <a:cubicBezTo>
                    <a:pt x="155" y="4704"/>
                    <a:pt x="417" y="3441"/>
                    <a:pt x="358" y="2370"/>
                  </a:cubicBezTo>
                  <a:cubicBezTo>
                    <a:pt x="298" y="1322"/>
                    <a:pt x="286" y="12"/>
                    <a:pt x="286" y="1"/>
                  </a:cubicBezTo>
                  <a:close/>
                </a:path>
              </a:pathLst>
            </a:custGeom>
            <a:solidFill>
              <a:srgbClr val="C43B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64"/>
            <p:cNvSpPr/>
            <p:nvPr/>
          </p:nvSpPr>
          <p:spPr>
            <a:xfrm>
              <a:off x="2349675" y="1646175"/>
              <a:ext cx="22650" cy="112525"/>
            </a:xfrm>
            <a:custGeom>
              <a:avLst/>
              <a:gdLst/>
              <a:ahLst/>
              <a:cxnLst/>
              <a:rect l="l" t="t" r="r" b="b"/>
              <a:pathLst>
                <a:path w="906" h="4501" extrusionOk="0">
                  <a:moveTo>
                    <a:pt x="144" y="0"/>
                  </a:moveTo>
                  <a:lnTo>
                    <a:pt x="1" y="36"/>
                  </a:lnTo>
                  <a:lnTo>
                    <a:pt x="727" y="4274"/>
                  </a:lnTo>
                  <a:lnTo>
                    <a:pt x="334" y="4346"/>
                  </a:lnTo>
                  <a:lnTo>
                    <a:pt x="370" y="4501"/>
                  </a:lnTo>
                  <a:lnTo>
                    <a:pt x="906" y="439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43B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64"/>
            <p:cNvSpPr/>
            <p:nvPr/>
          </p:nvSpPr>
          <p:spPr>
            <a:xfrm>
              <a:off x="2483325" y="1953650"/>
              <a:ext cx="7775" cy="113425"/>
            </a:xfrm>
            <a:custGeom>
              <a:avLst/>
              <a:gdLst/>
              <a:ahLst/>
              <a:cxnLst/>
              <a:rect l="l" t="t" r="r" b="b"/>
              <a:pathLst>
                <a:path w="311" h="4537" extrusionOk="0">
                  <a:moveTo>
                    <a:pt x="1" y="0"/>
                  </a:moveTo>
                  <a:lnTo>
                    <a:pt x="168" y="4537"/>
                  </a:lnTo>
                  <a:lnTo>
                    <a:pt x="310" y="4537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0487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4" name="Google Shape;1944;p64"/>
          <p:cNvGrpSpPr/>
          <p:nvPr/>
        </p:nvGrpSpPr>
        <p:grpSpPr>
          <a:xfrm>
            <a:off x="878436" y="1379761"/>
            <a:ext cx="844084" cy="2214913"/>
            <a:chOff x="1247775" y="2989625"/>
            <a:chExt cx="548000" cy="1437975"/>
          </a:xfrm>
        </p:grpSpPr>
        <p:sp>
          <p:nvSpPr>
            <p:cNvPr id="1945" name="Google Shape;1945;p64"/>
            <p:cNvSpPr/>
            <p:nvPr/>
          </p:nvSpPr>
          <p:spPr>
            <a:xfrm>
              <a:off x="1536775" y="4041400"/>
              <a:ext cx="82775" cy="326850"/>
            </a:xfrm>
            <a:custGeom>
              <a:avLst/>
              <a:gdLst/>
              <a:ahLst/>
              <a:cxnLst/>
              <a:rect l="l" t="t" r="r" b="b"/>
              <a:pathLst>
                <a:path w="3311" h="13074" extrusionOk="0">
                  <a:moveTo>
                    <a:pt x="1" y="1"/>
                  </a:moveTo>
                  <a:lnTo>
                    <a:pt x="453" y="12585"/>
                  </a:lnTo>
                  <a:cubicBezTo>
                    <a:pt x="1110" y="12963"/>
                    <a:pt x="1567" y="13073"/>
                    <a:pt x="1876" y="13073"/>
                  </a:cubicBezTo>
                  <a:cubicBezTo>
                    <a:pt x="2308" y="13073"/>
                    <a:pt x="2454" y="12859"/>
                    <a:pt x="2454" y="12859"/>
                  </a:cubicBezTo>
                  <a:lnTo>
                    <a:pt x="3311" y="1"/>
                  </a:ln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64"/>
            <p:cNvSpPr/>
            <p:nvPr/>
          </p:nvSpPr>
          <p:spPr>
            <a:xfrm>
              <a:off x="1536200" y="3999425"/>
              <a:ext cx="83350" cy="83375"/>
            </a:xfrm>
            <a:custGeom>
              <a:avLst/>
              <a:gdLst/>
              <a:ahLst/>
              <a:cxnLst/>
              <a:rect l="l" t="t" r="r" b="b"/>
              <a:pathLst>
                <a:path w="3334" h="3335" extrusionOk="0">
                  <a:moveTo>
                    <a:pt x="1667" y="1"/>
                  </a:moveTo>
                  <a:cubicBezTo>
                    <a:pt x="750" y="1"/>
                    <a:pt x="0" y="751"/>
                    <a:pt x="0" y="1668"/>
                  </a:cubicBezTo>
                  <a:cubicBezTo>
                    <a:pt x="0" y="2596"/>
                    <a:pt x="750" y="3334"/>
                    <a:pt x="1667" y="3334"/>
                  </a:cubicBezTo>
                  <a:cubicBezTo>
                    <a:pt x="2596" y="3334"/>
                    <a:pt x="3334" y="2596"/>
                    <a:pt x="3334" y="1668"/>
                  </a:cubicBezTo>
                  <a:cubicBezTo>
                    <a:pt x="3334" y="751"/>
                    <a:pt x="2596" y="1"/>
                    <a:pt x="1667" y="1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64"/>
            <p:cNvSpPr/>
            <p:nvPr/>
          </p:nvSpPr>
          <p:spPr>
            <a:xfrm>
              <a:off x="1550175" y="4393525"/>
              <a:ext cx="100650" cy="34075"/>
            </a:xfrm>
            <a:custGeom>
              <a:avLst/>
              <a:gdLst/>
              <a:ahLst/>
              <a:cxnLst/>
              <a:rect l="l" t="t" r="r" b="b"/>
              <a:pathLst>
                <a:path w="4026" h="1363" extrusionOk="0">
                  <a:moveTo>
                    <a:pt x="3394" y="1"/>
                  </a:moveTo>
                  <a:lnTo>
                    <a:pt x="1" y="346"/>
                  </a:lnTo>
                  <a:cubicBezTo>
                    <a:pt x="72" y="977"/>
                    <a:pt x="179" y="1013"/>
                    <a:pt x="179" y="1013"/>
                  </a:cubicBezTo>
                  <a:cubicBezTo>
                    <a:pt x="179" y="1013"/>
                    <a:pt x="1002" y="1363"/>
                    <a:pt x="2034" y="1363"/>
                  </a:cubicBezTo>
                  <a:cubicBezTo>
                    <a:pt x="2250" y="1363"/>
                    <a:pt x="2475" y="1347"/>
                    <a:pt x="2703" y="1310"/>
                  </a:cubicBezTo>
                  <a:cubicBezTo>
                    <a:pt x="4025" y="1108"/>
                    <a:pt x="3394" y="1"/>
                    <a:pt x="3394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64"/>
            <p:cNvSpPr/>
            <p:nvPr/>
          </p:nvSpPr>
          <p:spPr>
            <a:xfrm>
              <a:off x="1546900" y="4352925"/>
              <a:ext cx="94675" cy="64150"/>
            </a:xfrm>
            <a:custGeom>
              <a:avLst/>
              <a:gdLst/>
              <a:ahLst/>
              <a:cxnLst/>
              <a:rect l="l" t="t" r="r" b="b"/>
              <a:pathLst>
                <a:path w="3787" h="2566" extrusionOk="0">
                  <a:moveTo>
                    <a:pt x="934" y="0"/>
                  </a:moveTo>
                  <a:cubicBezTo>
                    <a:pt x="777" y="0"/>
                    <a:pt x="612" y="63"/>
                    <a:pt x="453" y="232"/>
                  </a:cubicBezTo>
                  <a:lnTo>
                    <a:pt x="37" y="136"/>
                  </a:lnTo>
                  <a:lnTo>
                    <a:pt x="37" y="136"/>
                  </a:lnTo>
                  <a:cubicBezTo>
                    <a:pt x="84" y="767"/>
                    <a:pt x="1" y="1660"/>
                    <a:pt x="108" y="1970"/>
                  </a:cubicBezTo>
                  <a:cubicBezTo>
                    <a:pt x="287" y="2482"/>
                    <a:pt x="1418" y="2565"/>
                    <a:pt x="2465" y="2565"/>
                  </a:cubicBezTo>
                  <a:cubicBezTo>
                    <a:pt x="3537" y="2565"/>
                    <a:pt x="3787" y="2279"/>
                    <a:pt x="3525" y="1625"/>
                  </a:cubicBezTo>
                  <a:cubicBezTo>
                    <a:pt x="3382" y="1291"/>
                    <a:pt x="2525" y="1005"/>
                    <a:pt x="2049" y="410"/>
                  </a:cubicBezTo>
                  <a:lnTo>
                    <a:pt x="1799" y="553"/>
                  </a:lnTo>
                  <a:cubicBezTo>
                    <a:pt x="1799" y="553"/>
                    <a:pt x="1399" y="0"/>
                    <a:pt x="934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64"/>
            <p:cNvSpPr/>
            <p:nvPr/>
          </p:nvSpPr>
          <p:spPr>
            <a:xfrm>
              <a:off x="1523400" y="3747325"/>
              <a:ext cx="113125" cy="294400"/>
            </a:xfrm>
            <a:custGeom>
              <a:avLst/>
              <a:gdLst/>
              <a:ahLst/>
              <a:cxnLst/>
              <a:rect l="l" t="t" r="r" b="b"/>
              <a:pathLst>
                <a:path w="4525" h="11776" extrusionOk="0">
                  <a:moveTo>
                    <a:pt x="0" y="0"/>
                  </a:moveTo>
                  <a:lnTo>
                    <a:pt x="536" y="11775"/>
                  </a:lnTo>
                  <a:lnTo>
                    <a:pt x="3846" y="11775"/>
                  </a:lnTo>
                  <a:lnTo>
                    <a:pt x="4525" y="0"/>
                  </a:ln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64"/>
            <p:cNvSpPr/>
            <p:nvPr/>
          </p:nvSpPr>
          <p:spPr>
            <a:xfrm>
              <a:off x="1530825" y="3999925"/>
              <a:ext cx="94700" cy="83450"/>
            </a:xfrm>
            <a:custGeom>
              <a:avLst/>
              <a:gdLst/>
              <a:ahLst/>
              <a:cxnLst/>
              <a:rect l="l" t="t" r="r" b="b"/>
              <a:pathLst>
                <a:path w="3788" h="3338" extrusionOk="0">
                  <a:moveTo>
                    <a:pt x="1905" y="1"/>
                  </a:moveTo>
                  <a:cubicBezTo>
                    <a:pt x="1244" y="1"/>
                    <a:pt x="620" y="390"/>
                    <a:pt x="358" y="1040"/>
                  </a:cubicBezTo>
                  <a:cubicBezTo>
                    <a:pt x="1" y="1886"/>
                    <a:pt x="406" y="2862"/>
                    <a:pt x="1263" y="3207"/>
                  </a:cubicBezTo>
                  <a:cubicBezTo>
                    <a:pt x="1471" y="3295"/>
                    <a:pt x="1688" y="3337"/>
                    <a:pt x="1901" y="3337"/>
                  </a:cubicBezTo>
                  <a:cubicBezTo>
                    <a:pt x="2552" y="3337"/>
                    <a:pt x="3173" y="2948"/>
                    <a:pt x="3442" y="2302"/>
                  </a:cubicBezTo>
                  <a:cubicBezTo>
                    <a:pt x="3787" y="1457"/>
                    <a:pt x="3382" y="481"/>
                    <a:pt x="2537" y="124"/>
                  </a:cubicBezTo>
                  <a:cubicBezTo>
                    <a:pt x="2330" y="40"/>
                    <a:pt x="2115" y="1"/>
                    <a:pt x="1905" y="1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64"/>
            <p:cNvSpPr/>
            <p:nvPr/>
          </p:nvSpPr>
          <p:spPr>
            <a:xfrm>
              <a:off x="1351950" y="4034850"/>
              <a:ext cx="105100" cy="343025"/>
            </a:xfrm>
            <a:custGeom>
              <a:avLst/>
              <a:gdLst/>
              <a:ahLst/>
              <a:cxnLst/>
              <a:rect l="l" t="t" r="r" b="b"/>
              <a:pathLst>
                <a:path w="4204" h="13721" extrusionOk="0">
                  <a:moveTo>
                    <a:pt x="881" y="1"/>
                  </a:moveTo>
                  <a:lnTo>
                    <a:pt x="0" y="13014"/>
                  </a:lnTo>
                  <a:cubicBezTo>
                    <a:pt x="359" y="13542"/>
                    <a:pt x="706" y="13721"/>
                    <a:pt x="1012" y="13721"/>
                  </a:cubicBezTo>
                  <a:cubicBezTo>
                    <a:pt x="1650" y="13721"/>
                    <a:pt x="2108" y="12943"/>
                    <a:pt x="2108" y="12943"/>
                  </a:cubicBezTo>
                  <a:lnTo>
                    <a:pt x="4203" y="358"/>
                  </a:lnTo>
                  <a:lnTo>
                    <a:pt x="881" y="1"/>
                  </a:ln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64"/>
            <p:cNvSpPr/>
            <p:nvPr/>
          </p:nvSpPr>
          <p:spPr>
            <a:xfrm>
              <a:off x="1371875" y="3998000"/>
              <a:ext cx="87850" cy="83000"/>
            </a:xfrm>
            <a:custGeom>
              <a:avLst/>
              <a:gdLst/>
              <a:ahLst/>
              <a:cxnLst/>
              <a:rect l="l" t="t" r="r" b="b"/>
              <a:pathLst>
                <a:path w="3514" h="3320" extrusionOk="0">
                  <a:moveTo>
                    <a:pt x="1755" y="1"/>
                  </a:moveTo>
                  <a:cubicBezTo>
                    <a:pt x="921" y="1"/>
                    <a:pt x="196" y="628"/>
                    <a:pt x="96" y="1475"/>
                  </a:cubicBezTo>
                  <a:cubicBezTo>
                    <a:pt x="1" y="2391"/>
                    <a:pt x="668" y="3201"/>
                    <a:pt x="1573" y="3308"/>
                  </a:cubicBezTo>
                  <a:cubicBezTo>
                    <a:pt x="1637" y="3316"/>
                    <a:pt x="1700" y="3319"/>
                    <a:pt x="1764" y="3319"/>
                  </a:cubicBezTo>
                  <a:cubicBezTo>
                    <a:pt x="2590" y="3319"/>
                    <a:pt x="3307" y="2684"/>
                    <a:pt x="3406" y="1832"/>
                  </a:cubicBezTo>
                  <a:cubicBezTo>
                    <a:pt x="3513" y="927"/>
                    <a:pt x="2835" y="105"/>
                    <a:pt x="1930" y="10"/>
                  </a:cubicBezTo>
                  <a:cubicBezTo>
                    <a:pt x="1871" y="4"/>
                    <a:pt x="1813" y="1"/>
                    <a:pt x="1755" y="1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64"/>
            <p:cNvSpPr/>
            <p:nvPr/>
          </p:nvSpPr>
          <p:spPr>
            <a:xfrm>
              <a:off x="1374850" y="3741075"/>
              <a:ext cx="130100" cy="302725"/>
            </a:xfrm>
            <a:custGeom>
              <a:avLst/>
              <a:gdLst/>
              <a:ahLst/>
              <a:cxnLst/>
              <a:rect l="l" t="t" r="r" b="b"/>
              <a:pathLst>
                <a:path w="5204" h="12109" extrusionOk="0">
                  <a:moveTo>
                    <a:pt x="715" y="0"/>
                  </a:moveTo>
                  <a:lnTo>
                    <a:pt x="1" y="11752"/>
                  </a:lnTo>
                  <a:lnTo>
                    <a:pt x="3287" y="12109"/>
                  </a:lnTo>
                  <a:lnTo>
                    <a:pt x="5204" y="488"/>
                  </a:lnTo>
                  <a:lnTo>
                    <a:pt x="715" y="0"/>
                  </a:ln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64"/>
            <p:cNvSpPr/>
            <p:nvPr/>
          </p:nvSpPr>
          <p:spPr>
            <a:xfrm>
              <a:off x="1372175" y="3998000"/>
              <a:ext cx="87850" cy="83000"/>
            </a:xfrm>
            <a:custGeom>
              <a:avLst/>
              <a:gdLst/>
              <a:ahLst/>
              <a:cxnLst/>
              <a:rect l="l" t="t" r="r" b="b"/>
              <a:pathLst>
                <a:path w="3514" h="3320" extrusionOk="0">
                  <a:moveTo>
                    <a:pt x="1762" y="1"/>
                  </a:moveTo>
                  <a:cubicBezTo>
                    <a:pt x="909" y="1"/>
                    <a:pt x="186" y="628"/>
                    <a:pt x="108" y="1475"/>
                  </a:cubicBezTo>
                  <a:cubicBezTo>
                    <a:pt x="1" y="2391"/>
                    <a:pt x="668" y="3201"/>
                    <a:pt x="1572" y="3308"/>
                  </a:cubicBezTo>
                  <a:cubicBezTo>
                    <a:pt x="1637" y="3316"/>
                    <a:pt x="1702" y="3319"/>
                    <a:pt x="1766" y="3319"/>
                  </a:cubicBezTo>
                  <a:cubicBezTo>
                    <a:pt x="2602" y="3319"/>
                    <a:pt x="3318" y="2684"/>
                    <a:pt x="3406" y="1832"/>
                  </a:cubicBezTo>
                  <a:cubicBezTo>
                    <a:pt x="3513" y="927"/>
                    <a:pt x="2846" y="105"/>
                    <a:pt x="1942" y="10"/>
                  </a:cubicBezTo>
                  <a:cubicBezTo>
                    <a:pt x="1881" y="4"/>
                    <a:pt x="1821" y="1"/>
                    <a:pt x="1762" y="1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64"/>
            <p:cNvSpPr/>
            <p:nvPr/>
          </p:nvSpPr>
          <p:spPr>
            <a:xfrm>
              <a:off x="1250150" y="4408100"/>
              <a:ext cx="158075" cy="13125"/>
            </a:xfrm>
            <a:custGeom>
              <a:avLst/>
              <a:gdLst/>
              <a:ahLst/>
              <a:cxnLst/>
              <a:rect l="l" t="t" r="r" b="b"/>
              <a:pathLst>
                <a:path w="6323" h="525" extrusionOk="0">
                  <a:moveTo>
                    <a:pt x="72" y="1"/>
                  </a:moveTo>
                  <a:lnTo>
                    <a:pt x="0" y="525"/>
                  </a:lnTo>
                  <a:lnTo>
                    <a:pt x="6322" y="525"/>
                  </a:lnTo>
                  <a:lnTo>
                    <a:pt x="6263" y="1"/>
                  </a:ln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64"/>
            <p:cNvSpPr/>
            <p:nvPr/>
          </p:nvSpPr>
          <p:spPr>
            <a:xfrm>
              <a:off x="1247775" y="4355725"/>
              <a:ext cx="158950" cy="52125"/>
            </a:xfrm>
            <a:custGeom>
              <a:avLst/>
              <a:gdLst/>
              <a:ahLst/>
              <a:cxnLst/>
              <a:rect l="l" t="t" r="r" b="b"/>
              <a:pathLst>
                <a:path w="6358" h="2085" extrusionOk="0">
                  <a:moveTo>
                    <a:pt x="4334" y="0"/>
                  </a:moveTo>
                  <a:cubicBezTo>
                    <a:pt x="4334" y="0"/>
                    <a:pt x="4131" y="381"/>
                    <a:pt x="679" y="1155"/>
                  </a:cubicBezTo>
                  <a:cubicBezTo>
                    <a:pt x="0" y="1310"/>
                    <a:pt x="48" y="1894"/>
                    <a:pt x="167" y="2084"/>
                  </a:cubicBezTo>
                  <a:lnTo>
                    <a:pt x="6358" y="2084"/>
                  </a:lnTo>
                  <a:lnTo>
                    <a:pt x="6287" y="108"/>
                  </a:lnTo>
                  <a:cubicBezTo>
                    <a:pt x="6287" y="108"/>
                    <a:pt x="5781" y="532"/>
                    <a:pt x="5329" y="532"/>
                  </a:cubicBezTo>
                  <a:cubicBezTo>
                    <a:pt x="5261" y="532"/>
                    <a:pt x="5195" y="522"/>
                    <a:pt x="5132" y="501"/>
                  </a:cubicBezTo>
                  <a:cubicBezTo>
                    <a:pt x="4393" y="262"/>
                    <a:pt x="4334" y="0"/>
                    <a:pt x="4334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64"/>
            <p:cNvSpPr/>
            <p:nvPr/>
          </p:nvSpPr>
          <p:spPr>
            <a:xfrm>
              <a:off x="1254900" y="3319575"/>
              <a:ext cx="172375" cy="216725"/>
            </a:xfrm>
            <a:custGeom>
              <a:avLst/>
              <a:gdLst/>
              <a:ahLst/>
              <a:cxnLst/>
              <a:rect l="l" t="t" r="r" b="b"/>
              <a:pathLst>
                <a:path w="6895" h="8669" extrusionOk="0">
                  <a:moveTo>
                    <a:pt x="4156" y="1"/>
                  </a:moveTo>
                  <a:cubicBezTo>
                    <a:pt x="2977" y="1704"/>
                    <a:pt x="1" y="7657"/>
                    <a:pt x="1" y="7657"/>
                  </a:cubicBezTo>
                  <a:lnTo>
                    <a:pt x="2680" y="8669"/>
                  </a:lnTo>
                  <a:cubicBezTo>
                    <a:pt x="2858" y="8276"/>
                    <a:pt x="5740" y="3966"/>
                    <a:pt x="6894" y="1942"/>
                  </a:cubicBezTo>
                  <a:cubicBezTo>
                    <a:pt x="5954" y="1370"/>
                    <a:pt x="5109" y="561"/>
                    <a:pt x="4156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64"/>
            <p:cNvSpPr/>
            <p:nvPr/>
          </p:nvSpPr>
          <p:spPr>
            <a:xfrm>
              <a:off x="1352825" y="3299350"/>
              <a:ext cx="83975" cy="84250"/>
            </a:xfrm>
            <a:custGeom>
              <a:avLst/>
              <a:gdLst/>
              <a:ahLst/>
              <a:cxnLst/>
              <a:rect l="l" t="t" r="r" b="b"/>
              <a:pathLst>
                <a:path w="3359" h="3370" extrusionOk="0">
                  <a:moveTo>
                    <a:pt x="1680" y="0"/>
                  </a:moveTo>
                  <a:cubicBezTo>
                    <a:pt x="751" y="0"/>
                    <a:pt x="1" y="750"/>
                    <a:pt x="1" y="1679"/>
                  </a:cubicBezTo>
                  <a:cubicBezTo>
                    <a:pt x="1" y="2608"/>
                    <a:pt x="751" y="3370"/>
                    <a:pt x="1680" y="3370"/>
                  </a:cubicBezTo>
                  <a:cubicBezTo>
                    <a:pt x="2608" y="3370"/>
                    <a:pt x="3358" y="2608"/>
                    <a:pt x="3358" y="1679"/>
                  </a:cubicBezTo>
                  <a:cubicBezTo>
                    <a:pt x="3358" y="750"/>
                    <a:pt x="2608" y="0"/>
                    <a:pt x="1680" y="0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64"/>
            <p:cNvSpPr/>
            <p:nvPr/>
          </p:nvSpPr>
          <p:spPr>
            <a:xfrm>
              <a:off x="1620725" y="3309625"/>
              <a:ext cx="92000" cy="84225"/>
            </a:xfrm>
            <a:custGeom>
              <a:avLst/>
              <a:gdLst/>
              <a:ahLst/>
              <a:cxnLst/>
              <a:rect l="l" t="t" r="r" b="b"/>
              <a:pathLst>
                <a:path w="3680" h="3369" extrusionOk="0">
                  <a:moveTo>
                    <a:pt x="1844" y="1"/>
                  </a:moveTo>
                  <a:cubicBezTo>
                    <a:pt x="1723" y="1"/>
                    <a:pt x="1600" y="14"/>
                    <a:pt x="1477" y="42"/>
                  </a:cubicBezTo>
                  <a:cubicBezTo>
                    <a:pt x="560" y="244"/>
                    <a:pt x="1" y="1149"/>
                    <a:pt x="203" y="2054"/>
                  </a:cubicBezTo>
                  <a:cubicBezTo>
                    <a:pt x="378" y="2836"/>
                    <a:pt x="1077" y="3369"/>
                    <a:pt x="1848" y="3369"/>
                  </a:cubicBezTo>
                  <a:cubicBezTo>
                    <a:pt x="1969" y="3369"/>
                    <a:pt x="2092" y="3355"/>
                    <a:pt x="2215" y="3328"/>
                  </a:cubicBezTo>
                  <a:cubicBezTo>
                    <a:pt x="3120" y="3125"/>
                    <a:pt x="3680" y="2221"/>
                    <a:pt x="3477" y="1316"/>
                  </a:cubicBezTo>
                  <a:cubicBezTo>
                    <a:pt x="3302" y="534"/>
                    <a:pt x="2612" y="1"/>
                    <a:pt x="1844" y="1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64"/>
            <p:cNvSpPr/>
            <p:nvPr/>
          </p:nvSpPr>
          <p:spPr>
            <a:xfrm>
              <a:off x="1635900" y="3325825"/>
              <a:ext cx="152425" cy="210475"/>
            </a:xfrm>
            <a:custGeom>
              <a:avLst/>
              <a:gdLst/>
              <a:ahLst/>
              <a:cxnLst/>
              <a:rect l="l" t="t" r="r" b="b"/>
              <a:pathLst>
                <a:path w="6097" h="8419" extrusionOk="0">
                  <a:moveTo>
                    <a:pt x="2561" y="1"/>
                  </a:moveTo>
                  <a:cubicBezTo>
                    <a:pt x="1608" y="561"/>
                    <a:pt x="941" y="1608"/>
                    <a:pt x="1" y="2180"/>
                  </a:cubicBezTo>
                  <a:cubicBezTo>
                    <a:pt x="1168" y="4204"/>
                    <a:pt x="3239" y="8014"/>
                    <a:pt x="3418" y="8419"/>
                  </a:cubicBezTo>
                  <a:lnTo>
                    <a:pt x="6097" y="7407"/>
                  </a:lnTo>
                  <a:cubicBezTo>
                    <a:pt x="6097" y="7407"/>
                    <a:pt x="3073" y="477"/>
                    <a:pt x="2561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64"/>
            <p:cNvSpPr/>
            <p:nvPr/>
          </p:nvSpPr>
          <p:spPr>
            <a:xfrm>
              <a:off x="1365325" y="3250225"/>
              <a:ext cx="334600" cy="464700"/>
            </a:xfrm>
            <a:custGeom>
              <a:avLst/>
              <a:gdLst/>
              <a:ahLst/>
              <a:cxnLst/>
              <a:rect l="l" t="t" r="r" b="b"/>
              <a:pathLst>
                <a:path w="13384" h="18588" extrusionOk="0">
                  <a:moveTo>
                    <a:pt x="6708" y="1"/>
                  </a:moveTo>
                  <a:cubicBezTo>
                    <a:pt x="6702" y="1"/>
                    <a:pt x="6697" y="1"/>
                    <a:pt x="6692" y="1"/>
                  </a:cubicBezTo>
                  <a:cubicBezTo>
                    <a:pt x="5466" y="1"/>
                    <a:pt x="1227" y="1299"/>
                    <a:pt x="1" y="2430"/>
                  </a:cubicBezTo>
                  <a:lnTo>
                    <a:pt x="1394" y="3501"/>
                  </a:lnTo>
                  <a:cubicBezTo>
                    <a:pt x="870" y="9776"/>
                    <a:pt x="584" y="17789"/>
                    <a:pt x="584" y="17789"/>
                  </a:cubicBezTo>
                  <a:cubicBezTo>
                    <a:pt x="2545" y="18393"/>
                    <a:pt x="4433" y="18588"/>
                    <a:pt x="6054" y="18588"/>
                  </a:cubicBezTo>
                  <a:cubicBezTo>
                    <a:pt x="9000" y="18588"/>
                    <a:pt x="11062" y="17943"/>
                    <a:pt x="11062" y="17943"/>
                  </a:cubicBezTo>
                  <a:lnTo>
                    <a:pt x="10633" y="10526"/>
                  </a:lnTo>
                  <a:lnTo>
                    <a:pt x="11752" y="5049"/>
                  </a:lnTo>
                  <a:lnTo>
                    <a:pt x="13384" y="3037"/>
                  </a:lnTo>
                  <a:cubicBezTo>
                    <a:pt x="13241" y="2502"/>
                    <a:pt x="8868" y="1"/>
                    <a:pt x="6708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64"/>
            <p:cNvSpPr/>
            <p:nvPr/>
          </p:nvSpPr>
          <p:spPr>
            <a:xfrm>
              <a:off x="1412675" y="3496700"/>
              <a:ext cx="146750" cy="59550"/>
            </a:xfrm>
            <a:custGeom>
              <a:avLst/>
              <a:gdLst/>
              <a:ahLst/>
              <a:cxnLst/>
              <a:rect l="l" t="t" r="r" b="b"/>
              <a:pathLst>
                <a:path w="5870" h="2382" extrusionOk="0">
                  <a:moveTo>
                    <a:pt x="1119" y="0"/>
                  </a:moveTo>
                  <a:lnTo>
                    <a:pt x="83" y="12"/>
                  </a:lnTo>
                  <a:cubicBezTo>
                    <a:pt x="0" y="631"/>
                    <a:pt x="3203" y="1667"/>
                    <a:pt x="4739" y="2381"/>
                  </a:cubicBezTo>
                  <a:cubicBezTo>
                    <a:pt x="5144" y="2322"/>
                    <a:pt x="5525" y="2262"/>
                    <a:pt x="5870" y="2215"/>
                  </a:cubicBezTo>
                  <a:lnTo>
                    <a:pt x="1119" y="0"/>
                  </a:lnTo>
                  <a:close/>
                </a:path>
              </a:pathLst>
            </a:custGeom>
            <a:solidFill>
              <a:srgbClr val="F69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64"/>
            <p:cNvSpPr/>
            <p:nvPr/>
          </p:nvSpPr>
          <p:spPr>
            <a:xfrm>
              <a:off x="1494225" y="3159150"/>
              <a:ext cx="78600" cy="128300"/>
            </a:xfrm>
            <a:custGeom>
              <a:avLst/>
              <a:gdLst/>
              <a:ahLst/>
              <a:cxnLst/>
              <a:rect l="l" t="t" r="r" b="b"/>
              <a:pathLst>
                <a:path w="3144" h="5132" extrusionOk="0">
                  <a:moveTo>
                    <a:pt x="3144" y="0"/>
                  </a:moveTo>
                  <a:lnTo>
                    <a:pt x="0" y="1596"/>
                  </a:lnTo>
                  <a:lnTo>
                    <a:pt x="24" y="1739"/>
                  </a:lnTo>
                  <a:lnTo>
                    <a:pt x="119" y="3810"/>
                  </a:lnTo>
                  <a:cubicBezTo>
                    <a:pt x="155" y="4406"/>
                    <a:pt x="119" y="5001"/>
                    <a:pt x="750" y="5108"/>
                  </a:cubicBezTo>
                  <a:cubicBezTo>
                    <a:pt x="837" y="5124"/>
                    <a:pt x="929" y="5131"/>
                    <a:pt x="1025" y="5131"/>
                  </a:cubicBezTo>
                  <a:cubicBezTo>
                    <a:pt x="1736" y="5131"/>
                    <a:pt x="2642" y="4718"/>
                    <a:pt x="2715" y="4120"/>
                  </a:cubicBezTo>
                  <a:lnTo>
                    <a:pt x="3144" y="0"/>
                  </a:ln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64"/>
            <p:cNvSpPr/>
            <p:nvPr/>
          </p:nvSpPr>
          <p:spPr>
            <a:xfrm>
              <a:off x="1428150" y="2989625"/>
              <a:ext cx="216425" cy="237250"/>
            </a:xfrm>
            <a:custGeom>
              <a:avLst/>
              <a:gdLst/>
              <a:ahLst/>
              <a:cxnLst/>
              <a:rect l="l" t="t" r="r" b="b"/>
              <a:pathLst>
                <a:path w="8657" h="9490" extrusionOk="0">
                  <a:moveTo>
                    <a:pt x="4129" y="0"/>
                  </a:moveTo>
                  <a:cubicBezTo>
                    <a:pt x="3976" y="0"/>
                    <a:pt x="3818" y="6"/>
                    <a:pt x="3655" y="19"/>
                  </a:cubicBezTo>
                  <a:cubicBezTo>
                    <a:pt x="2751" y="102"/>
                    <a:pt x="2155" y="293"/>
                    <a:pt x="1727" y="602"/>
                  </a:cubicBezTo>
                  <a:cubicBezTo>
                    <a:pt x="1322" y="828"/>
                    <a:pt x="1072" y="1209"/>
                    <a:pt x="893" y="1662"/>
                  </a:cubicBezTo>
                  <a:cubicBezTo>
                    <a:pt x="500" y="2686"/>
                    <a:pt x="560" y="4103"/>
                    <a:pt x="548" y="5079"/>
                  </a:cubicBezTo>
                  <a:cubicBezTo>
                    <a:pt x="512" y="6722"/>
                    <a:pt x="0" y="9222"/>
                    <a:pt x="3215" y="9472"/>
                  </a:cubicBezTo>
                  <a:cubicBezTo>
                    <a:pt x="3363" y="9484"/>
                    <a:pt x="3505" y="9489"/>
                    <a:pt x="3641" y="9489"/>
                  </a:cubicBezTo>
                  <a:cubicBezTo>
                    <a:pt x="6481" y="9489"/>
                    <a:pt x="7001" y="7127"/>
                    <a:pt x="7001" y="7127"/>
                  </a:cubicBezTo>
                  <a:cubicBezTo>
                    <a:pt x="7323" y="7067"/>
                    <a:pt x="8394" y="7031"/>
                    <a:pt x="8549" y="5579"/>
                  </a:cubicBezTo>
                  <a:cubicBezTo>
                    <a:pt x="8656" y="4603"/>
                    <a:pt x="8168" y="4400"/>
                    <a:pt x="7823" y="4364"/>
                  </a:cubicBezTo>
                  <a:cubicBezTo>
                    <a:pt x="7954" y="3924"/>
                    <a:pt x="8216" y="2733"/>
                    <a:pt x="7596" y="1805"/>
                  </a:cubicBezTo>
                  <a:cubicBezTo>
                    <a:pt x="6856" y="684"/>
                    <a:pt x="5758" y="0"/>
                    <a:pt x="4129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64"/>
            <p:cNvSpPr/>
            <p:nvPr/>
          </p:nvSpPr>
          <p:spPr>
            <a:xfrm>
              <a:off x="1495425" y="3144325"/>
              <a:ext cx="13100" cy="9000"/>
            </a:xfrm>
            <a:custGeom>
              <a:avLst/>
              <a:gdLst/>
              <a:ahLst/>
              <a:cxnLst/>
              <a:rect l="l" t="t" r="r" b="b"/>
              <a:pathLst>
                <a:path w="524" h="360" extrusionOk="0">
                  <a:moveTo>
                    <a:pt x="128" y="1"/>
                  </a:moveTo>
                  <a:cubicBezTo>
                    <a:pt x="105" y="1"/>
                    <a:pt x="82" y="4"/>
                    <a:pt x="60" y="10"/>
                  </a:cubicBezTo>
                  <a:cubicBezTo>
                    <a:pt x="24" y="22"/>
                    <a:pt x="0" y="81"/>
                    <a:pt x="24" y="141"/>
                  </a:cubicBezTo>
                  <a:cubicBezTo>
                    <a:pt x="48" y="201"/>
                    <a:pt x="107" y="284"/>
                    <a:pt x="191" y="320"/>
                  </a:cubicBezTo>
                  <a:cubicBezTo>
                    <a:pt x="246" y="348"/>
                    <a:pt x="298" y="359"/>
                    <a:pt x="343" y="359"/>
                  </a:cubicBezTo>
                  <a:cubicBezTo>
                    <a:pt x="375" y="359"/>
                    <a:pt x="404" y="353"/>
                    <a:pt x="429" y="343"/>
                  </a:cubicBezTo>
                  <a:cubicBezTo>
                    <a:pt x="488" y="308"/>
                    <a:pt x="524" y="260"/>
                    <a:pt x="500" y="236"/>
                  </a:cubicBezTo>
                  <a:cubicBezTo>
                    <a:pt x="488" y="141"/>
                    <a:pt x="405" y="105"/>
                    <a:pt x="310" y="58"/>
                  </a:cubicBezTo>
                  <a:cubicBezTo>
                    <a:pt x="257" y="23"/>
                    <a:pt x="192" y="1"/>
                    <a:pt x="128" y="1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64"/>
            <p:cNvSpPr/>
            <p:nvPr/>
          </p:nvSpPr>
          <p:spPr>
            <a:xfrm>
              <a:off x="1467425" y="3103925"/>
              <a:ext cx="32450" cy="14850"/>
            </a:xfrm>
            <a:custGeom>
              <a:avLst/>
              <a:gdLst/>
              <a:ahLst/>
              <a:cxnLst/>
              <a:rect l="l" t="t" r="r" b="b"/>
              <a:pathLst>
                <a:path w="1298" h="594" extrusionOk="0">
                  <a:moveTo>
                    <a:pt x="283" y="1"/>
                  </a:moveTo>
                  <a:cubicBezTo>
                    <a:pt x="186" y="1"/>
                    <a:pt x="106" y="33"/>
                    <a:pt x="72" y="126"/>
                  </a:cubicBezTo>
                  <a:cubicBezTo>
                    <a:pt x="1" y="328"/>
                    <a:pt x="406" y="435"/>
                    <a:pt x="632" y="507"/>
                  </a:cubicBezTo>
                  <a:cubicBezTo>
                    <a:pt x="752" y="554"/>
                    <a:pt x="952" y="593"/>
                    <a:pt x="1100" y="593"/>
                  </a:cubicBezTo>
                  <a:cubicBezTo>
                    <a:pt x="1214" y="593"/>
                    <a:pt x="1297" y="569"/>
                    <a:pt x="1287" y="507"/>
                  </a:cubicBezTo>
                  <a:cubicBezTo>
                    <a:pt x="1251" y="376"/>
                    <a:pt x="870" y="162"/>
                    <a:pt x="727" y="126"/>
                  </a:cubicBezTo>
                  <a:cubicBezTo>
                    <a:pt x="600" y="70"/>
                    <a:pt x="424" y="1"/>
                    <a:pt x="283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64"/>
            <p:cNvSpPr/>
            <p:nvPr/>
          </p:nvSpPr>
          <p:spPr>
            <a:xfrm>
              <a:off x="1525525" y="3103925"/>
              <a:ext cx="32425" cy="14850"/>
            </a:xfrm>
            <a:custGeom>
              <a:avLst/>
              <a:gdLst/>
              <a:ahLst/>
              <a:cxnLst/>
              <a:rect l="l" t="t" r="r" b="b"/>
              <a:pathLst>
                <a:path w="1297" h="594" extrusionOk="0">
                  <a:moveTo>
                    <a:pt x="1014" y="1"/>
                  </a:moveTo>
                  <a:cubicBezTo>
                    <a:pt x="874" y="1"/>
                    <a:pt x="697" y="70"/>
                    <a:pt x="570" y="126"/>
                  </a:cubicBezTo>
                  <a:cubicBezTo>
                    <a:pt x="427" y="162"/>
                    <a:pt x="46" y="376"/>
                    <a:pt x="10" y="507"/>
                  </a:cubicBezTo>
                  <a:cubicBezTo>
                    <a:pt x="0" y="569"/>
                    <a:pt x="83" y="593"/>
                    <a:pt x="198" y="593"/>
                  </a:cubicBezTo>
                  <a:cubicBezTo>
                    <a:pt x="345" y="593"/>
                    <a:pt x="545" y="554"/>
                    <a:pt x="665" y="507"/>
                  </a:cubicBezTo>
                  <a:cubicBezTo>
                    <a:pt x="892" y="435"/>
                    <a:pt x="1296" y="328"/>
                    <a:pt x="1225" y="126"/>
                  </a:cubicBezTo>
                  <a:cubicBezTo>
                    <a:pt x="1191" y="33"/>
                    <a:pt x="1111" y="1"/>
                    <a:pt x="1014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64"/>
            <p:cNvSpPr/>
            <p:nvPr/>
          </p:nvSpPr>
          <p:spPr>
            <a:xfrm>
              <a:off x="1531725" y="3082325"/>
              <a:ext cx="22950" cy="9225"/>
            </a:xfrm>
            <a:custGeom>
              <a:avLst/>
              <a:gdLst/>
              <a:ahLst/>
              <a:cxnLst/>
              <a:rect l="l" t="t" r="r" b="b"/>
              <a:pathLst>
                <a:path w="918" h="369" extrusionOk="0">
                  <a:moveTo>
                    <a:pt x="315" y="0"/>
                  </a:moveTo>
                  <a:cubicBezTo>
                    <a:pt x="246" y="0"/>
                    <a:pt x="188" y="12"/>
                    <a:pt x="143" y="37"/>
                  </a:cubicBezTo>
                  <a:cubicBezTo>
                    <a:pt x="48" y="49"/>
                    <a:pt x="1" y="97"/>
                    <a:pt x="1" y="121"/>
                  </a:cubicBezTo>
                  <a:cubicBezTo>
                    <a:pt x="24" y="180"/>
                    <a:pt x="179" y="240"/>
                    <a:pt x="405" y="299"/>
                  </a:cubicBezTo>
                  <a:cubicBezTo>
                    <a:pt x="559" y="340"/>
                    <a:pt x="712" y="369"/>
                    <a:pt x="806" y="369"/>
                  </a:cubicBezTo>
                  <a:cubicBezTo>
                    <a:pt x="851" y="369"/>
                    <a:pt x="882" y="362"/>
                    <a:pt x="894" y="347"/>
                  </a:cubicBezTo>
                  <a:cubicBezTo>
                    <a:pt x="917" y="335"/>
                    <a:pt x="894" y="275"/>
                    <a:pt x="834" y="204"/>
                  </a:cubicBezTo>
                  <a:cubicBezTo>
                    <a:pt x="774" y="121"/>
                    <a:pt x="655" y="49"/>
                    <a:pt x="513" y="25"/>
                  </a:cubicBezTo>
                  <a:cubicBezTo>
                    <a:pt x="441" y="9"/>
                    <a:pt x="374" y="0"/>
                    <a:pt x="315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64"/>
            <p:cNvSpPr/>
            <p:nvPr/>
          </p:nvSpPr>
          <p:spPr>
            <a:xfrm>
              <a:off x="1470400" y="3082150"/>
              <a:ext cx="20825" cy="7175"/>
            </a:xfrm>
            <a:custGeom>
              <a:avLst/>
              <a:gdLst/>
              <a:ahLst/>
              <a:cxnLst/>
              <a:rect l="l" t="t" r="r" b="b"/>
              <a:pathLst>
                <a:path w="833" h="287" extrusionOk="0">
                  <a:moveTo>
                    <a:pt x="511" y="1"/>
                  </a:moveTo>
                  <a:cubicBezTo>
                    <a:pt x="477" y="1"/>
                    <a:pt x="442" y="3"/>
                    <a:pt x="406" y="9"/>
                  </a:cubicBezTo>
                  <a:cubicBezTo>
                    <a:pt x="156" y="44"/>
                    <a:pt x="1" y="211"/>
                    <a:pt x="37" y="247"/>
                  </a:cubicBezTo>
                  <a:cubicBezTo>
                    <a:pt x="51" y="275"/>
                    <a:pt x="118" y="286"/>
                    <a:pt x="209" y="286"/>
                  </a:cubicBezTo>
                  <a:cubicBezTo>
                    <a:pt x="274" y="286"/>
                    <a:pt x="351" y="280"/>
                    <a:pt x="430" y="271"/>
                  </a:cubicBezTo>
                  <a:cubicBezTo>
                    <a:pt x="632" y="235"/>
                    <a:pt x="811" y="175"/>
                    <a:pt x="822" y="116"/>
                  </a:cubicBezTo>
                  <a:cubicBezTo>
                    <a:pt x="833" y="75"/>
                    <a:pt x="697" y="1"/>
                    <a:pt x="511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64"/>
            <p:cNvSpPr/>
            <p:nvPr/>
          </p:nvSpPr>
          <p:spPr>
            <a:xfrm>
              <a:off x="1494225" y="3015050"/>
              <a:ext cx="7475" cy="7500"/>
            </a:xfrm>
            <a:custGeom>
              <a:avLst/>
              <a:gdLst/>
              <a:ahLst/>
              <a:cxnLst/>
              <a:rect l="l" t="t" r="r" b="b"/>
              <a:pathLst>
                <a:path w="299" h="300" extrusionOk="0">
                  <a:moveTo>
                    <a:pt x="171" y="1"/>
                  </a:moveTo>
                  <a:cubicBezTo>
                    <a:pt x="166" y="1"/>
                    <a:pt x="160" y="1"/>
                    <a:pt x="155" y="2"/>
                  </a:cubicBezTo>
                  <a:cubicBezTo>
                    <a:pt x="72" y="2"/>
                    <a:pt x="0" y="73"/>
                    <a:pt x="0" y="145"/>
                  </a:cubicBezTo>
                  <a:cubicBezTo>
                    <a:pt x="0" y="228"/>
                    <a:pt x="60" y="300"/>
                    <a:pt x="155" y="300"/>
                  </a:cubicBezTo>
                  <a:cubicBezTo>
                    <a:pt x="227" y="300"/>
                    <a:pt x="298" y="240"/>
                    <a:pt x="298" y="145"/>
                  </a:cubicBezTo>
                  <a:cubicBezTo>
                    <a:pt x="298" y="68"/>
                    <a:pt x="237" y="1"/>
                    <a:pt x="171" y="1"/>
                  </a:cubicBezTo>
                  <a:close/>
                </a:path>
              </a:pathLst>
            </a:custGeom>
            <a:solidFill>
              <a:srgbClr val="C99E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64"/>
            <p:cNvSpPr/>
            <p:nvPr/>
          </p:nvSpPr>
          <p:spPr>
            <a:xfrm>
              <a:off x="1518925" y="3015075"/>
              <a:ext cx="7475" cy="7475"/>
            </a:xfrm>
            <a:custGeom>
              <a:avLst/>
              <a:gdLst/>
              <a:ahLst/>
              <a:cxnLst/>
              <a:rect l="l" t="t" r="r" b="b"/>
              <a:pathLst>
                <a:path w="299" h="299" extrusionOk="0">
                  <a:moveTo>
                    <a:pt x="143" y="1"/>
                  </a:moveTo>
                  <a:cubicBezTo>
                    <a:pt x="60" y="1"/>
                    <a:pt x="1" y="72"/>
                    <a:pt x="1" y="144"/>
                  </a:cubicBezTo>
                  <a:cubicBezTo>
                    <a:pt x="1" y="227"/>
                    <a:pt x="60" y="299"/>
                    <a:pt x="143" y="299"/>
                  </a:cubicBezTo>
                  <a:cubicBezTo>
                    <a:pt x="227" y="299"/>
                    <a:pt x="298" y="227"/>
                    <a:pt x="298" y="144"/>
                  </a:cubicBezTo>
                  <a:cubicBezTo>
                    <a:pt x="298" y="72"/>
                    <a:pt x="227" y="1"/>
                    <a:pt x="143" y="1"/>
                  </a:cubicBezTo>
                  <a:close/>
                </a:path>
              </a:pathLst>
            </a:custGeom>
            <a:solidFill>
              <a:srgbClr val="C99E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64"/>
            <p:cNvSpPr/>
            <p:nvPr/>
          </p:nvSpPr>
          <p:spPr>
            <a:xfrm>
              <a:off x="1500775" y="2998125"/>
              <a:ext cx="7450" cy="7450"/>
            </a:xfrm>
            <a:custGeom>
              <a:avLst/>
              <a:gdLst/>
              <a:ahLst/>
              <a:cxnLst/>
              <a:rect l="l" t="t" r="r" b="b"/>
              <a:pathLst>
                <a:path w="298" h="298" extrusionOk="0">
                  <a:moveTo>
                    <a:pt x="155" y="0"/>
                  </a:moveTo>
                  <a:cubicBezTo>
                    <a:pt x="72" y="0"/>
                    <a:pt x="0" y="60"/>
                    <a:pt x="0" y="143"/>
                  </a:cubicBezTo>
                  <a:cubicBezTo>
                    <a:pt x="0" y="226"/>
                    <a:pt x="72" y="298"/>
                    <a:pt x="155" y="298"/>
                  </a:cubicBezTo>
                  <a:cubicBezTo>
                    <a:pt x="238" y="298"/>
                    <a:pt x="298" y="226"/>
                    <a:pt x="298" y="143"/>
                  </a:cubicBezTo>
                  <a:cubicBezTo>
                    <a:pt x="298" y="60"/>
                    <a:pt x="238" y="0"/>
                    <a:pt x="155" y="0"/>
                  </a:cubicBezTo>
                  <a:close/>
                </a:path>
              </a:pathLst>
            </a:custGeom>
            <a:solidFill>
              <a:srgbClr val="C99E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64"/>
            <p:cNvSpPr/>
            <p:nvPr/>
          </p:nvSpPr>
          <p:spPr>
            <a:xfrm>
              <a:off x="1525475" y="2998125"/>
              <a:ext cx="7475" cy="7450"/>
            </a:xfrm>
            <a:custGeom>
              <a:avLst/>
              <a:gdLst/>
              <a:ahLst/>
              <a:cxnLst/>
              <a:rect l="l" t="t" r="r" b="b"/>
              <a:pathLst>
                <a:path w="299" h="298" extrusionOk="0">
                  <a:moveTo>
                    <a:pt x="155" y="0"/>
                  </a:moveTo>
                  <a:cubicBezTo>
                    <a:pt x="72" y="0"/>
                    <a:pt x="1" y="60"/>
                    <a:pt x="1" y="143"/>
                  </a:cubicBezTo>
                  <a:cubicBezTo>
                    <a:pt x="1" y="226"/>
                    <a:pt x="72" y="298"/>
                    <a:pt x="155" y="298"/>
                  </a:cubicBezTo>
                  <a:cubicBezTo>
                    <a:pt x="227" y="298"/>
                    <a:pt x="298" y="226"/>
                    <a:pt x="298" y="143"/>
                  </a:cubicBezTo>
                  <a:cubicBezTo>
                    <a:pt x="298" y="60"/>
                    <a:pt x="227" y="0"/>
                    <a:pt x="155" y="0"/>
                  </a:cubicBezTo>
                  <a:close/>
                </a:path>
              </a:pathLst>
            </a:custGeom>
            <a:solidFill>
              <a:srgbClr val="C99E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64"/>
            <p:cNvSpPr/>
            <p:nvPr/>
          </p:nvSpPr>
          <p:spPr>
            <a:xfrm>
              <a:off x="1496600" y="3152825"/>
              <a:ext cx="34550" cy="17450"/>
            </a:xfrm>
            <a:custGeom>
              <a:avLst/>
              <a:gdLst/>
              <a:ahLst/>
              <a:cxnLst/>
              <a:rect l="l" t="t" r="r" b="b"/>
              <a:pathLst>
                <a:path w="1382" h="698" extrusionOk="0">
                  <a:moveTo>
                    <a:pt x="1332" y="0"/>
                  </a:moveTo>
                  <a:cubicBezTo>
                    <a:pt x="1252" y="0"/>
                    <a:pt x="1063" y="260"/>
                    <a:pt x="727" y="361"/>
                  </a:cubicBezTo>
                  <a:cubicBezTo>
                    <a:pt x="591" y="406"/>
                    <a:pt x="459" y="417"/>
                    <a:pt x="346" y="417"/>
                  </a:cubicBezTo>
                  <a:cubicBezTo>
                    <a:pt x="241" y="417"/>
                    <a:pt x="153" y="407"/>
                    <a:pt x="93" y="407"/>
                  </a:cubicBezTo>
                  <a:cubicBezTo>
                    <a:pt x="48" y="407"/>
                    <a:pt x="19" y="413"/>
                    <a:pt x="13" y="432"/>
                  </a:cubicBezTo>
                  <a:cubicBezTo>
                    <a:pt x="1" y="456"/>
                    <a:pt x="60" y="551"/>
                    <a:pt x="191" y="623"/>
                  </a:cubicBezTo>
                  <a:cubicBezTo>
                    <a:pt x="279" y="667"/>
                    <a:pt x="400" y="697"/>
                    <a:pt x="537" y="697"/>
                  </a:cubicBezTo>
                  <a:cubicBezTo>
                    <a:pt x="623" y="697"/>
                    <a:pt x="715" y="686"/>
                    <a:pt x="810" y="658"/>
                  </a:cubicBezTo>
                  <a:cubicBezTo>
                    <a:pt x="1048" y="575"/>
                    <a:pt x="1227" y="396"/>
                    <a:pt x="1310" y="265"/>
                  </a:cubicBezTo>
                  <a:cubicBezTo>
                    <a:pt x="1382" y="134"/>
                    <a:pt x="1382" y="15"/>
                    <a:pt x="1346" y="3"/>
                  </a:cubicBezTo>
                  <a:cubicBezTo>
                    <a:pt x="1342" y="1"/>
                    <a:pt x="1337" y="0"/>
                    <a:pt x="1332" y="0"/>
                  </a:cubicBezTo>
                  <a:close/>
                </a:path>
              </a:pathLst>
            </a:custGeom>
            <a:solidFill>
              <a:srgbClr val="ED9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64"/>
            <p:cNvSpPr/>
            <p:nvPr/>
          </p:nvSpPr>
          <p:spPr>
            <a:xfrm>
              <a:off x="1450475" y="3272550"/>
              <a:ext cx="99125" cy="267925"/>
            </a:xfrm>
            <a:custGeom>
              <a:avLst/>
              <a:gdLst/>
              <a:ahLst/>
              <a:cxnLst/>
              <a:rect l="l" t="t" r="r" b="b"/>
              <a:pathLst>
                <a:path w="3965" h="10717" extrusionOk="0">
                  <a:moveTo>
                    <a:pt x="36" y="1"/>
                  </a:moveTo>
                  <a:lnTo>
                    <a:pt x="0" y="10716"/>
                  </a:lnTo>
                  <a:lnTo>
                    <a:pt x="3965" y="4775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64"/>
            <p:cNvSpPr/>
            <p:nvPr/>
          </p:nvSpPr>
          <p:spPr>
            <a:xfrm>
              <a:off x="1450475" y="3368700"/>
              <a:ext cx="85450" cy="171775"/>
            </a:xfrm>
            <a:custGeom>
              <a:avLst/>
              <a:gdLst/>
              <a:ahLst/>
              <a:cxnLst/>
              <a:rect l="l" t="t" r="r" b="b"/>
              <a:pathLst>
                <a:path w="3418" h="6871" extrusionOk="0">
                  <a:moveTo>
                    <a:pt x="3179" y="0"/>
                  </a:moveTo>
                  <a:lnTo>
                    <a:pt x="0" y="5037"/>
                  </a:lnTo>
                  <a:lnTo>
                    <a:pt x="0" y="6870"/>
                  </a:lnTo>
                  <a:lnTo>
                    <a:pt x="2262" y="3489"/>
                  </a:lnTo>
                  <a:lnTo>
                    <a:pt x="3417" y="262"/>
                  </a:lnTo>
                  <a:lnTo>
                    <a:pt x="3179" y="0"/>
                  </a:lnTo>
                  <a:close/>
                </a:path>
              </a:pathLst>
            </a:custGeom>
            <a:solidFill>
              <a:srgbClr val="DE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64"/>
            <p:cNvSpPr/>
            <p:nvPr/>
          </p:nvSpPr>
          <p:spPr>
            <a:xfrm>
              <a:off x="1346275" y="3261850"/>
              <a:ext cx="334300" cy="1006750"/>
            </a:xfrm>
            <a:custGeom>
              <a:avLst/>
              <a:gdLst/>
              <a:ahLst/>
              <a:cxnLst/>
              <a:rect l="l" t="t" r="r" b="b"/>
              <a:pathLst>
                <a:path w="13372" h="40270" extrusionOk="0">
                  <a:moveTo>
                    <a:pt x="9631" y="0"/>
                  </a:moveTo>
                  <a:cubicBezTo>
                    <a:pt x="9628" y="0"/>
                    <a:pt x="9625" y="0"/>
                    <a:pt x="9621" y="0"/>
                  </a:cubicBezTo>
                  <a:cubicBezTo>
                    <a:pt x="9621" y="0"/>
                    <a:pt x="3109" y="12514"/>
                    <a:pt x="1382" y="16990"/>
                  </a:cubicBezTo>
                  <a:lnTo>
                    <a:pt x="394" y="32564"/>
                  </a:lnTo>
                  <a:lnTo>
                    <a:pt x="1" y="39815"/>
                  </a:lnTo>
                  <a:cubicBezTo>
                    <a:pt x="1" y="39815"/>
                    <a:pt x="3340" y="40270"/>
                    <a:pt x="7228" y="40270"/>
                  </a:cubicBezTo>
                  <a:cubicBezTo>
                    <a:pt x="9171" y="40270"/>
                    <a:pt x="11252" y="40156"/>
                    <a:pt x="13122" y="39815"/>
                  </a:cubicBezTo>
                  <a:lnTo>
                    <a:pt x="11883" y="12764"/>
                  </a:lnTo>
                  <a:cubicBezTo>
                    <a:pt x="11883" y="12764"/>
                    <a:pt x="13229" y="2441"/>
                    <a:pt x="13372" y="1774"/>
                  </a:cubicBezTo>
                  <a:cubicBezTo>
                    <a:pt x="13372" y="1774"/>
                    <a:pt x="10628" y="0"/>
                    <a:pt x="9631" y="0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64"/>
            <p:cNvSpPr/>
            <p:nvPr/>
          </p:nvSpPr>
          <p:spPr>
            <a:xfrm>
              <a:off x="1352825" y="3319000"/>
              <a:ext cx="135475" cy="845350"/>
            </a:xfrm>
            <a:custGeom>
              <a:avLst/>
              <a:gdLst/>
              <a:ahLst/>
              <a:cxnLst/>
              <a:rect l="l" t="t" r="r" b="b"/>
              <a:pathLst>
                <a:path w="5419" h="33814" extrusionOk="0">
                  <a:moveTo>
                    <a:pt x="3978" y="0"/>
                  </a:moveTo>
                  <a:lnTo>
                    <a:pt x="3930" y="83"/>
                  </a:lnTo>
                  <a:lnTo>
                    <a:pt x="3906" y="8549"/>
                  </a:lnTo>
                  <a:cubicBezTo>
                    <a:pt x="2727" y="10978"/>
                    <a:pt x="1668" y="13264"/>
                    <a:pt x="1120" y="14704"/>
                  </a:cubicBezTo>
                  <a:lnTo>
                    <a:pt x="132" y="30266"/>
                  </a:lnTo>
                  <a:lnTo>
                    <a:pt x="1" y="32623"/>
                  </a:lnTo>
                  <a:lnTo>
                    <a:pt x="5418" y="33814"/>
                  </a:lnTo>
                  <a:lnTo>
                    <a:pt x="4466" y="7322"/>
                  </a:lnTo>
                  <a:lnTo>
                    <a:pt x="3978" y="0"/>
                  </a:lnTo>
                  <a:close/>
                </a:path>
              </a:pathLst>
            </a:custGeom>
            <a:solidFill>
              <a:srgbClr val="DE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64"/>
            <p:cNvSpPr/>
            <p:nvPr/>
          </p:nvSpPr>
          <p:spPr>
            <a:xfrm>
              <a:off x="1319500" y="3280000"/>
              <a:ext cx="95575" cy="176825"/>
            </a:xfrm>
            <a:custGeom>
              <a:avLst/>
              <a:gdLst/>
              <a:ahLst/>
              <a:cxnLst/>
              <a:rect l="l" t="t" r="r" b="b"/>
              <a:pathLst>
                <a:path w="3823" h="7073" extrusionOk="0">
                  <a:moveTo>
                    <a:pt x="3822" y="0"/>
                  </a:moveTo>
                  <a:cubicBezTo>
                    <a:pt x="3822" y="0"/>
                    <a:pt x="2227" y="417"/>
                    <a:pt x="1322" y="1548"/>
                  </a:cubicBezTo>
                  <a:cubicBezTo>
                    <a:pt x="405" y="2679"/>
                    <a:pt x="0" y="3941"/>
                    <a:pt x="0" y="3941"/>
                  </a:cubicBezTo>
                  <a:lnTo>
                    <a:pt x="2108" y="7073"/>
                  </a:lnTo>
                  <a:lnTo>
                    <a:pt x="3822" y="0"/>
                  </a:ln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64"/>
            <p:cNvSpPr/>
            <p:nvPr/>
          </p:nvSpPr>
          <p:spPr>
            <a:xfrm>
              <a:off x="1356100" y="3288325"/>
              <a:ext cx="49750" cy="168500"/>
            </a:xfrm>
            <a:custGeom>
              <a:avLst/>
              <a:gdLst/>
              <a:ahLst/>
              <a:cxnLst/>
              <a:rect l="l" t="t" r="r" b="b"/>
              <a:pathLst>
                <a:path w="1990" h="6740" extrusionOk="0">
                  <a:moveTo>
                    <a:pt x="1989" y="1"/>
                  </a:moveTo>
                  <a:lnTo>
                    <a:pt x="1989" y="1"/>
                  </a:lnTo>
                  <a:lnTo>
                    <a:pt x="1989" y="1"/>
                  </a:lnTo>
                  <a:cubicBezTo>
                    <a:pt x="1989" y="1"/>
                    <a:pt x="1989" y="1"/>
                    <a:pt x="1989" y="1"/>
                  </a:cubicBezTo>
                  <a:close/>
                  <a:moveTo>
                    <a:pt x="1989" y="1"/>
                  </a:moveTo>
                  <a:lnTo>
                    <a:pt x="1989" y="1"/>
                  </a:lnTo>
                  <a:cubicBezTo>
                    <a:pt x="1978" y="47"/>
                    <a:pt x="570" y="4234"/>
                    <a:pt x="1" y="5799"/>
                  </a:cubicBezTo>
                  <a:lnTo>
                    <a:pt x="644" y="6740"/>
                  </a:lnTo>
                  <a:lnTo>
                    <a:pt x="1989" y="1"/>
                  </a:lnTo>
                  <a:close/>
                </a:path>
              </a:pathLst>
            </a:custGeom>
            <a:solidFill>
              <a:srgbClr val="DE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64"/>
            <p:cNvSpPr/>
            <p:nvPr/>
          </p:nvSpPr>
          <p:spPr>
            <a:xfrm>
              <a:off x="1307600" y="3264050"/>
              <a:ext cx="161350" cy="888700"/>
            </a:xfrm>
            <a:custGeom>
              <a:avLst/>
              <a:gdLst/>
              <a:ahLst/>
              <a:cxnLst/>
              <a:rect l="l" t="t" r="r" b="b"/>
              <a:pathLst>
                <a:path w="6454" h="35548" extrusionOk="0">
                  <a:moveTo>
                    <a:pt x="4475" y="1"/>
                  </a:moveTo>
                  <a:cubicBezTo>
                    <a:pt x="4338" y="1"/>
                    <a:pt x="4214" y="23"/>
                    <a:pt x="4120" y="79"/>
                  </a:cubicBezTo>
                  <a:cubicBezTo>
                    <a:pt x="3655" y="341"/>
                    <a:pt x="203" y="22820"/>
                    <a:pt x="95" y="23189"/>
                  </a:cubicBezTo>
                  <a:cubicBezTo>
                    <a:pt x="0" y="23558"/>
                    <a:pt x="1560" y="24046"/>
                    <a:pt x="1560" y="24046"/>
                  </a:cubicBezTo>
                  <a:cubicBezTo>
                    <a:pt x="1560" y="24046"/>
                    <a:pt x="238" y="30082"/>
                    <a:pt x="429" y="30416"/>
                  </a:cubicBezTo>
                  <a:cubicBezTo>
                    <a:pt x="631" y="30749"/>
                    <a:pt x="1608" y="31106"/>
                    <a:pt x="1608" y="31106"/>
                  </a:cubicBezTo>
                  <a:cubicBezTo>
                    <a:pt x="1608" y="31106"/>
                    <a:pt x="1155" y="33809"/>
                    <a:pt x="1262" y="33976"/>
                  </a:cubicBezTo>
                  <a:cubicBezTo>
                    <a:pt x="1381" y="34154"/>
                    <a:pt x="6453" y="35547"/>
                    <a:pt x="6453" y="35547"/>
                  </a:cubicBezTo>
                  <a:lnTo>
                    <a:pt x="5751" y="341"/>
                  </a:lnTo>
                  <a:cubicBezTo>
                    <a:pt x="5751" y="341"/>
                    <a:pt x="5011" y="1"/>
                    <a:pt x="4475" y="1"/>
                  </a:cubicBezTo>
                  <a:close/>
                </a:path>
              </a:pathLst>
            </a:custGeom>
            <a:solidFill>
              <a:srgbClr val="F84B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64"/>
            <p:cNvSpPr/>
            <p:nvPr/>
          </p:nvSpPr>
          <p:spPr>
            <a:xfrm>
              <a:off x="1345400" y="4041700"/>
              <a:ext cx="70275" cy="22050"/>
            </a:xfrm>
            <a:custGeom>
              <a:avLst/>
              <a:gdLst/>
              <a:ahLst/>
              <a:cxnLst/>
              <a:rect l="l" t="t" r="r" b="b"/>
              <a:pathLst>
                <a:path w="2811" h="882" extrusionOk="0">
                  <a:moveTo>
                    <a:pt x="96" y="0"/>
                  </a:moveTo>
                  <a:cubicBezTo>
                    <a:pt x="96" y="0"/>
                    <a:pt x="60" y="203"/>
                    <a:pt x="0" y="500"/>
                  </a:cubicBezTo>
                  <a:cubicBezTo>
                    <a:pt x="1286" y="524"/>
                    <a:pt x="2810" y="881"/>
                    <a:pt x="2810" y="881"/>
                  </a:cubicBezTo>
                  <a:lnTo>
                    <a:pt x="96" y="0"/>
                  </a:lnTo>
                  <a:close/>
                </a:path>
              </a:pathLst>
            </a:custGeom>
            <a:solidFill>
              <a:srgbClr val="DE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64"/>
            <p:cNvSpPr/>
            <p:nvPr/>
          </p:nvSpPr>
          <p:spPr>
            <a:xfrm>
              <a:off x="1341225" y="3865200"/>
              <a:ext cx="74450" cy="21750"/>
            </a:xfrm>
            <a:custGeom>
              <a:avLst/>
              <a:gdLst/>
              <a:ahLst/>
              <a:cxnLst/>
              <a:rect l="l" t="t" r="r" b="b"/>
              <a:pathLst>
                <a:path w="2978" h="870" extrusionOk="0">
                  <a:moveTo>
                    <a:pt x="203" y="0"/>
                  </a:moveTo>
                  <a:cubicBezTo>
                    <a:pt x="203" y="0"/>
                    <a:pt x="120" y="345"/>
                    <a:pt x="1" y="869"/>
                  </a:cubicBezTo>
                  <a:lnTo>
                    <a:pt x="2977" y="679"/>
                  </a:lnTo>
                  <a:cubicBezTo>
                    <a:pt x="2977" y="679"/>
                    <a:pt x="1536" y="274"/>
                    <a:pt x="203" y="0"/>
                  </a:cubicBezTo>
                  <a:close/>
                </a:path>
              </a:pathLst>
            </a:custGeom>
            <a:solidFill>
              <a:srgbClr val="DE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64"/>
            <p:cNvSpPr/>
            <p:nvPr/>
          </p:nvSpPr>
          <p:spPr>
            <a:xfrm>
              <a:off x="1248050" y="3488325"/>
              <a:ext cx="81000" cy="71675"/>
            </a:xfrm>
            <a:custGeom>
              <a:avLst/>
              <a:gdLst/>
              <a:ahLst/>
              <a:cxnLst/>
              <a:rect l="l" t="t" r="r" b="b"/>
              <a:pathLst>
                <a:path w="3240" h="2867" extrusionOk="0">
                  <a:moveTo>
                    <a:pt x="1607" y="0"/>
                  </a:moveTo>
                  <a:cubicBezTo>
                    <a:pt x="1034" y="0"/>
                    <a:pt x="495" y="352"/>
                    <a:pt x="275" y="930"/>
                  </a:cubicBezTo>
                  <a:cubicBezTo>
                    <a:pt x="1" y="1669"/>
                    <a:pt x="370" y="2490"/>
                    <a:pt x="1108" y="2776"/>
                  </a:cubicBezTo>
                  <a:cubicBezTo>
                    <a:pt x="1276" y="2837"/>
                    <a:pt x="1447" y="2866"/>
                    <a:pt x="1615" y="2866"/>
                  </a:cubicBezTo>
                  <a:cubicBezTo>
                    <a:pt x="2198" y="2866"/>
                    <a:pt x="2741" y="2516"/>
                    <a:pt x="2954" y="1942"/>
                  </a:cubicBezTo>
                  <a:cubicBezTo>
                    <a:pt x="3239" y="1192"/>
                    <a:pt x="2870" y="371"/>
                    <a:pt x="2120" y="97"/>
                  </a:cubicBezTo>
                  <a:cubicBezTo>
                    <a:pt x="1951" y="32"/>
                    <a:pt x="1778" y="0"/>
                    <a:pt x="1607" y="0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64"/>
            <p:cNvSpPr/>
            <p:nvPr/>
          </p:nvSpPr>
          <p:spPr>
            <a:xfrm>
              <a:off x="1418625" y="3550275"/>
              <a:ext cx="42875" cy="37375"/>
            </a:xfrm>
            <a:custGeom>
              <a:avLst/>
              <a:gdLst/>
              <a:ahLst/>
              <a:cxnLst/>
              <a:rect l="l" t="t" r="r" b="b"/>
              <a:pathLst>
                <a:path w="1715" h="1495" extrusionOk="0">
                  <a:moveTo>
                    <a:pt x="852" y="1"/>
                  </a:moveTo>
                  <a:cubicBezTo>
                    <a:pt x="607" y="1"/>
                    <a:pt x="372" y="127"/>
                    <a:pt x="226" y="357"/>
                  </a:cubicBezTo>
                  <a:cubicBezTo>
                    <a:pt x="0" y="715"/>
                    <a:pt x="119" y="1155"/>
                    <a:pt x="465" y="1381"/>
                  </a:cubicBezTo>
                  <a:cubicBezTo>
                    <a:pt x="587" y="1459"/>
                    <a:pt x="720" y="1494"/>
                    <a:pt x="851" y="1494"/>
                  </a:cubicBezTo>
                  <a:cubicBezTo>
                    <a:pt x="1103" y="1494"/>
                    <a:pt x="1347" y="1363"/>
                    <a:pt x="1488" y="1143"/>
                  </a:cubicBezTo>
                  <a:cubicBezTo>
                    <a:pt x="1715" y="786"/>
                    <a:pt x="1596" y="334"/>
                    <a:pt x="1250" y="119"/>
                  </a:cubicBezTo>
                  <a:cubicBezTo>
                    <a:pt x="1124" y="39"/>
                    <a:pt x="986" y="1"/>
                    <a:pt x="852" y="1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64"/>
            <p:cNvSpPr/>
            <p:nvPr/>
          </p:nvSpPr>
          <p:spPr>
            <a:xfrm>
              <a:off x="1449575" y="3496100"/>
              <a:ext cx="159575" cy="102125"/>
            </a:xfrm>
            <a:custGeom>
              <a:avLst/>
              <a:gdLst/>
              <a:ahLst/>
              <a:cxnLst/>
              <a:rect l="l" t="t" r="r" b="b"/>
              <a:pathLst>
                <a:path w="6383" h="4085" extrusionOk="0">
                  <a:moveTo>
                    <a:pt x="2691" y="0"/>
                  </a:moveTo>
                  <a:cubicBezTo>
                    <a:pt x="2691" y="0"/>
                    <a:pt x="2215" y="0"/>
                    <a:pt x="1786" y="1631"/>
                  </a:cubicBezTo>
                  <a:cubicBezTo>
                    <a:pt x="1685" y="1996"/>
                    <a:pt x="860" y="2318"/>
                    <a:pt x="286" y="2318"/>
                  </a:cubicBezTo>
                  <a:cubicBezTo>
                    <a:pt x="185" y="2318"/>
                    <a:pt x="92" y="2308"/>
                    <a:pt x="12" y="2286"/>
                  </a:cubicBezTo>
                  <a:lnTo>
                    <a:pt x="0" y="3929"/>
                  </a:lnTo>
                  <a:cubicBezTo>
                    <a:pt x="0" y="3929"/>
                    <a:pt x="882" y="4084"/>
                    <a:pt x="2691" y="4084"/>
                  </a:cubicBezTo>
                  <a:cubicBezTo>
                    <a:pt x="4025" y="4084"/>
                    <a:pt x="6382" y="3608"/>
                    <a:pt x="6382" y="3608"/>
                  </a:cubicBezTo>
                  <a:lnTo>
                    <a:pt x="5763" y="2286"/>
                  </a:lnTo>
                  <a:cubicBezTo>
                    <a:pt x="5680" y="2310"/>
                    <a:pt x="5573" y="2321"/>
                    <a:pt x="5452" y="2321"/>
                  </a:cubicBezTo>
                  <a:cubicBezTo>
                    <a:pt x="4794" y="2321"/>
                    <a:pt x="3709" y="1993"/>
                    <a:pt x="3608" y="1631"/>
                  </a:cubicBezTo>
                  <a:cubicBezTo>
                    <a:pt x="3168" y="0"/>
                    <a:pt x="2691" y="0"/>
                    <a:pt x="2691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64"/>
            <p:cNvSpPr/>
            <p:nvPr/>
          </p:nvSpPr>
          <p:spPr>
            <a:xfrm>
              <a:off x="1248050" y="3488300"/>
              <a:ext cx="81300" cy="71275"/>
            </a:xfrm>
            <a:custGeom>
              <a:avLst/>
              <a:gdLst/>
              <a:ahLst/>
              <a:cxnLst/>
              <a:rect l="l" t="t" r="r" b="b"/>
              <a:pathLst>
                <a:path w="3252" h="2851" extrusionOk="0">
                  <a:moveTo>
                    <a:pt x="1614" y="0"/>
                  </a:moveTo>
                  <a:cubicBezTo>
                    <a:pt x="1137" y="0"/>
                    <a:pt x="672" y="237"/>
                    <a:pt x="418" y="669"/>
                  </a:cubicBezTo>
                  <a:cubicBezTo>
                    <a:pt x="1" y="1348"/>
                    <a:pt x="203" y="2217"/>
                    <a:pt x="870" y="2634"/>
                  </a:cubicBezTo>
                  <a:cubicBezTo>
                    <a:pt x="1109" y="2781"/>
                    <a:pt x="1371" y="2851"/>
                    <a:pt x="1630" y="2851"/>
                  </a:cubicBezTo>
                  <a:cubicBezTo>
                    <a:pt x="2105" y="2851"/>
                    <a:pt x="2565" y="2614"/>
                    <a:pt x="2835" y="2182"/>
                  </a:cubicBezTo>
                  <a:cubicBezTo>
                    <a:pt x="3251" y="1503"/>
                    <a:pt x="3049" y="634"/>
                    <a:pt x="2370" y="217"/>
                  </a:cubicBezTo>
                  <a:cubicBezTo>
                    <a:pt x="2136" y="70"/>
                    <a:pt x="1873" y="0"/>
                    <a:pt x="1614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64"/>
            <p:cNvSpPr/>
            <p:nvPr/>
          </p:nvSpPr>
          <p:spPr>
            <a:xfrm>
              <a:off x="1418625" y="3550275"/>
              <a:ext cx="42875" cy="37375"/>
            </a:xfrm>
            <a:custGeom>
              <a:avLst/>
              <a:gdLst/>
              <a:ahLst/>
              <a:cxnLst/>
              <a:rect l="l" t="t" r="r" b="b"/>
              <a:pathLst>
                <a:path w="1715" h="1495" extrusionOk="0">
                  <a:moveTo>
                    <a:pt x="852" y="1"/>
                  </a:moveTo>
                  <a:cubicBezTo>
                    <a:pt x="607" y="1"/>
                    <a:pt x="372" y="127"/>
                    <a:pt x="226" y="357"/>
                  </a:cubicBezTo>
                  <a:cubicBezTo>
                    <a:pt x="0" y="715"/>
                    <a:pt x="119" y="1155"/>
                    <a:pt x="465" y="1381"/>
                  </a:cubicBezTo>
                  <a:cubicBezTo>
                    <a:pt x="587" y="1459"/>
                    <a:pt x="720" y="1494"/>
                    <a:pt x="851" y="1494"/>
                  </a:cubicBezTo>
                  <a:cubicBezTo>
                    <a:pt x="1103" y="1494"/>
                    <a:pt x="1347" y="1363"/>
                    <a:pt x="1488" y="1143"/>
                  </a:cubicBezTo>
                  <a:cubicBezTo>
                    <a:pt x="1715" y="786"/>
                    <a:pt x="1596" y="334"/>
                    <a:pt x="1250" y="119"/>
                  </a:cubicBezTo>
                  <a:cubicBezTo>
                    <a:pt x="1124" y="39"/>
                    <a:pt x="986" y="1"/>
                    <a:pt x="852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64"/>
            <p:cNvSpPr/>
            <p:nvPr/>
          </p:nvSpPr>
          <p:spPr>
            <a:xfrm>
              <a:off x="1259075" y="3493725"/>
              <a:ext cx="190825" cy="100325"/>
            </a:xfrm>
            <a:custGeom>
              <a:avLst/>
              <a:gdLst/>
              <a:ahLst/>
              <a:cxnLst/>
              <a:rect l="l" t="t" r="r" b="b"/>
              <a:pathLst>
                <a:path w="7633" h="4013" extrusionOk="0">
                  <a:moveTo>
                    <a:pt x="1929" y="0"/>
                  </a:moveTo>
                  <a:cubicBezTo>
                    <a:pt x="1929" y="0"/>
                    <a:pt x="0" y="1857"/>
                    <a:pt x="429" y="2417"/>
                  </a:cubicBezTo>
                  <a:cubicBezTo>
                    <a:pt x="1370" y="3703"/>
                    <a:pt x="6739" y="3691"/>
                    <a:pt x="7620" y="4012"/>
                  </a:cubicBezTo>
                  <a:lnTo>
                    <a:pt x="7632" y="2381"/>
                  </a:lnTo>
                  <a:cubicBezTo>
                    <a:pt x="6787" y="1941"/>
                    <a:pt x="1929" y="0"/>
                    <a:pt x="1929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64"/>
            <p:cNvSpPr/>
            <p:nvPr/>
          </p:nvSpPr>
          <p:spPr>
            <a:xfrm>
              <a:off x="1714500" y="3488325"/>
              <a:ext cx="81275" cy="71675"/>
            </a:xfrm>
            <a:custGeom>
              <a:avLst/>
              <a:gdLst/>
              <a:ahLst/>
              <a:cxnLst/>
              <a:rect l="l" t="t" r="r" b="b"/>
              <a:pathLst>
                <a:path w="3251" h="2867" extrusionOk="0">
                  <a:moveTo>
                    <a:pt x="1632" y="0"/>
                  </a:moveTo>
                  <a:cubicBezTo>
                    <a:pt x="1462" y="0"/>
                    <a:pt x="1288" y="32"/>
                    <a:pt x="1119" y="97"/>
                  </a:cubicBezTo>
                  <a:cubicBezTo>
                    <a:pt x="369" y="371"/>
                    <a:pt x="0" y="1192"/>
                    <a:pt x="286" y="1942"/>
                  </a:cubicBezTo>
                  <a:cubicBezTo>
                    <a:pt x="508" y="2516"/>
                    <a:pt x="1045" y="2866"/>
                    <a:pt x="1626" y="2866"/>
                  </a:cubicBezTo>
                  <a:cubicBezTo>
                    <a:pt x="1793" y="2866"/>
                    <a:pt x="1963" y="2837"/>
                    <a:pt x="2131" y="2776"/>
                  </a:cubicBezTo>
                  <a:cubicBezTo>
                    <a:pt x="2869" y="2490"/>
                    <a:pt x="3250" y="1669"/>
                    <a:pt x="2965" y="930"/>
                  </a:cubicBezTo>
                  <a:cubicBezTo>
                    <a:pt x="2744" y="352"/>
                    <a:pt x="2206" y="0"/>
                    <a:pt x="1632" y="0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64"/>
            <p:cNvSpPr/>
            <p:nvPr/>
          </p:nvSpPr>
          <p:spPr>
            <a:xfrm>
              <a:off x="1582025" y="3550275"/>
              <a:ext cx="42900" cy="37375"/>
            </a:xfrm>
            <a:custGeom>
              <a:avLst/>
              <a:gdLst/>
              <a:ahLst/>
              <a:cxnLst/>
              <a:rect l="l" t="t" r="r" b="b"/>
              <a:pathLst>
                <a:path w="1716" h="1495" extrusionOk="0">
                  <a:moveTo>
                    <a:pt x="858" y="1"/>
                  </a:moveTo>
                  <a:cubicBezTo>
                    <a:pt x="724" y="1"/>
                    <a:pt x="588" y="39"/>
                    <a:pt x="465" y="119"/>
                  </a:cubicBezTo>
                  <a:cubicBezTo>
                    <a:pt x="120" y="334"/>
                    <a:pt x="1" y="786"/>
                    <a:pt x="227" y="1143"/>
                  </a:cubicBezTo>
                  <a:cubicBezTo>
                    <a:pt x="376" y="1363"/>
                    <a:pt x="617" y="1494"/>
                    <a:pt x="867" y="1494"/>
                  </a:cubicBezTo>
                  <a:cubicBezTo>
                    <a:pt x="997" y="1494"/>
                    <a:pt x="1129" y="1459"/>
                    <a:pt x="1251" y="1381"/>
                  </a:cubicBezTo>
                  <a:cubicBezTo>
                    <a:pt x="1596" y="1155"/>
                    <a:pt x="1715" y="715"/>
                    <a:pt x="1489" y="357"/>
                  </a:cubicBezTo>
                  <a:cubicBezTo>
                    <a:pt x="1343" y="127"/>
                    <a:pt x="1103" y="1"/>
                    <a:pt x="858" y="1"/>
                  </a:cubicBezTo>
                  <a:close/>
                </a:path>
              </a:pathLst>
            </a:custGeom>
            <a:solidFill>
              <a:srgbClr val="FFC9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64"/>
            <p:cNvSpPr/>
            <p:nvPr/>
          </p:nvSpPr>
          <p:spPr>
            <a:xfrm>
              <a:off x="1714200" y="3488300"/>
              <a:ext cx="81575" cy="71275"/>
            </a:xfrm>
            <a:custGeom>
              <a:avLst/>
              <a:gdLst/>
              <a:ahLst/>
              <a:cxnLst/>
              <a:rect l="l" t="t" r="r" b="b"/>
              <a:pathLst>
                <a:path w="3263" h="2851" extrusionOk="0">
                  <a:moveTo>
                    <a:pt x="1635" y="0"/>
                  </a:moveTo>
                  <a:cubicBezTo>
                    <a:pt x="1377" y="0"/>
                    <a:pt x="1116" y="70"/>
                    <a:pt x="881" y="217"/>
                  </a:cubicBezTo>
                  <a:cubicBezTo>
                    <a:pt x="203" y="634"/>
                    <a:pt x="0" y="1503"/>
                    <a:pt x="417" y="2182"/>
                  </a:cubicBezTo>
                  <a:cubicBezTo>
                    <a:pt x="687" y="2614"/>
                    <a:pt x="1152" y="2851"/>
                    <a:pt x="1627" y="2851"/>
                  </a:cubicBezTo>
                  <a:cubicBezTo>
                    <a:pt x="1885" y="2851"/>
                    <a:pt x="2147" y="2781"/>
                    <a:pt x="2381" y="2634"/>
                  </a:cubicBezTo>
                  <a:cubicBezTo>
                    <a:pt x="3048" y="2217"/>
                    <a:pt x="3262" y="1348"/>
                    <a:pt x="2846" y="669"/>
                  </a:cubicBezTo>
                  <a:cubicBezTo>
                    <a:pt x="2576" y="237"/>
                    <a:pt x="2111" y="0"/>
                    <a:pt x="1635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64"/>
            <p:cNvSpPr/>
            <p:nvPr/>
          </p:nvSpPr>
          <p:spPr>
            <a:xfrm>
              <a:off x="1582025" y="3550275"/>
              <a:ext cx="42900" cy="37375"/>
            </a:xfrm>
            <a:custGeom>
              <a:avLst/>
              <a:gdLst/>
              <a:ahLst/>
              <a:cxnLst/>
              <a:rect l="l" t="t" r="r" b="b"/>
              <a:pathLst>
                <a:path w="1716" h="1495" extrusionOk="0">
                  <a:moveTo>
                    <a:pt x="858" y="1"/>
                  </a:moveTo>
                  <a:cubicBezTo>
                    <a:pt x="724" y="1"/>
                    <a:pt x="588" y="39"/>
                    <a:pt x="465" y="119"/>
                  </a:cubicBezTo>
                  <a:cubicBezTo>
                    <a:pt x="120" y="334"/>
                    <a:pt x="1" y="786"/>
                    <a:pt x="227" y="1143"/>
                  </a:cubicBezTo>
                  <a:cubicBezTo>
                    <a:pt x="376" y="1363"/>
                    <a:pt x="617" y="1494"/>
                    <a:pt x="867" y="1494"/>
                  </a:cubicBezTo>
                  <a:cubicBezTo>
                    <a:pt x="997" y="1494"/>
                    <a:pt x="1129" y="1459"/>
                    <a:pt x="1251" y="1381"/>
                  </a:cubicBezTo>
                  <a:cubicBezTo>
                    <a:pt x="1596" y="1155"/>
                    <a:pt x="1715" y="715"/>
                    <a:pt x="1489" y="357"/>
                  </a:cubicBezTo>
                  <a:cubicBezTo>
                    <a:pt x="1343" y="127"/>
                    <a:pt x="1103" y="1"/>
                    <a:pt x="858" y="1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64"/>
            <p:cNvSpPr/>
            <p:nvPr/>
          </p:nvSpPr>
          <p:spPr>
            <a:xfrm>
              <a:off x="1593650" y="3493725"/>
              <a:ext cx="195575" cy="92575"/>
            </a:xfrm>
            <a:custGeom>
              <a:avLst/>
              <a:gdLst/>
              <a:ahLst/>
              <a:cxnLst/>
              <a:rect l="l" t="t" r="r" b="b"/>
              <a:pathLst>
                <a:path w="7823" h="3703" extrusionOk="0">
                  <a:moveTo>
                    <a:pt x="5703" y="0"/>
                  </a:moveTo>
                  <a:cubicBezTo>
                    <a:pt x="5703" y="0"/>
                    <a:pt x="845" y="1941"/>
                    <a:pt x="0" y="2381"/>
                  </a:cubicBezTo>
                  <a:lnTo>
                    <a:pt x="619" y="3703"/>
                  </a:lnTo>
                  <a:cubicBezTo>
                    <a:pt x="1500" y="3370"/>
                    <a:pt x="5429" y="3489"/>
                    <a:pt x="7203" y="2417"/>
                  </a:cubicBezTo>
                  <a:cubicBezTo>
                    <a:pt x="7822" y="2060"/>
                    <a:pt x="5703" y="0"/>
                    <a:pt x="5703" y="0"/>
                  </a:cubicBezTo>
                  <a:close/>
                </a:path>
              </a:pathLst>
            </a:custGeom>
            <a:solidFill>
              <a:srgbClr val="F3B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64"/>
            <p:cNvSpPr/>
            <p:nvPr/>
          </p:nvSpPr>
          <p:spPr>
            <a:xfrm>
              <a:off x="1264725" y="4380025"/>
              <a:ext cx="49450" cy="34950"/>
            </a:xfrm>
            <a:custGeom>
              <a:avLst/>
              <a:gdLst/>
              <a:ahLst/>
              <a:cxnLst/>
              <a:rect l="l" t="t" r="r" b="b"/>
              <a:pathLst>
                <a:path w="1978" h="1398" extrusionOk="0">
                  <a:moveTo>
                    <a:pt x="488" y="0"/>
                  </a:moveTo>
                  <a:cubicBezTo>
                    <a:pt x="179" y="0"/>
                    <a:pt x="1" y="183"/>
                    <a:pt x="1" y="183"/>
                  </a:cubicBezTo>
                  <a:cubicBezTo>
                    <a:pt x="51" y="176"/>
                    <a:pt x="101" y="173"/>
                    <a:pt x="150" y="173"/>
                  </a:cubicBezTo>
                  <a:cubicBezTo>
                    <a:pt x="1079" y="173"/>
                    <a:pt x="1691" y="1398"/>
                    <a:pt x="1691" y="1398"/>
                  </a:cubicBezTo>
                  <a:lnTo>
                    <a:pt x="1977" y="1398"/>
                  </a:lnTo>
                  <a:cubicBezTo>
                    <a:pt x="1977" y="1398"/>
                    <a:pt x="1584" y="624"/>
                    <a:pt x="1191" y="291"/>
                  </a:cubicBezTo>
                  <a:cubicBezTo>
                    <a:pt x="915" y="69"/>
                    <a:pt x="677" y="0"/>
                    <a:pt x="488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64"/>
            <p:cNvSpPr/>
            <p:nvPr/>
          </p:nvSpPr>
          <p:spPr>
            <a:xfrm>
              <a:off x="1550475" y="4385175"/>
              <a:ext cx="85150" cy="36350"/>
            </a:xfrm>
            <a:custGeom>
              <a:avLst/>
              <a:gdLst/>
              <a:ahLst/>
              <a:cxnLst/>
              <a:rect l="l" t="t" r="r" b="b"/>
              <a:pathLst>
                <a:path w="3406" h="1454" extrusionOk="0">
                  <a:moveTo>
                    <a:pt x="3058" y="0"/>
                  </a:moveTo>
                  <a:cubicBezTo>
                    <a:pt x="3052" y="0"/>
                    <a:pt x="3049" y="1"/>
                    <a:pt x="3049" y="1"/>
                  </a:cubicBezTo>
                  <a:cubicBezTo>
                    <a:pt x="2203" y="25"/>
                    <a:pt x="2132" y="966"/>
                    <a:pt x="2132" y="966"/>
                  </a:cubicBezTo>
                  <a:cubicBezTo>
                    <a:pt x="1793" y="416"/>
                    <a:pt x="1400" y="247"/>
                    <a:pt x="1044" y="247"/>
                  </a:cubicBezTo>
                  <a:cubicBezTo>
                    <a:pt x="474" y="247"/>
                    <a:pt x="1" y="680"/>
                    <a:pt x="1" y="680"/>
                  </a:cubicBezTo>
                  <a:lnTo>
                    <a:pt x="60" y="1013"/>
                  </a:lnTo>
                  <a:cubicBezTo>
                    <a:pt x="133" y="784"/>
                    <a:pt x="535" y="549"/>
                    <a:pt x="978" y="549"/>
                  </a:cubicBezTo>
                  <a:cubicBezTo>
                    <a:pt x="1409" y="549"/>
                    <a:pt x="1879" y="772"/>
                    <a:pt x="2120" y="1442"/>
                  </a:cubicBezTo>
                  <a:lnTo>
                    <a:pt x="2346" y="1454"/>
                  </a:lnTo>
                  <a:cubicBezTo>
                    <a:pt x="2131" y="425"/>
                    <a:pt x="2908" y="314"/>
                    <a:pt x="3251" y="314"/>
                  </a:cubicBezTo>
                  <a:cubicBezTo>
                    <a:pt x="3345" y="314"/>
                    <a:pt x="3406" y="323"/>
                    <a:pt x="3406" y="323"/>
                  </a:cubicBezTo>
                  <a:cubicBezTo>
                    <a:pt x="3406" y="323"/>
                    <a:pt x="3358" y="239"/>
                    <a:pt x="3275" y="144"/>
                  </a:cubicBezTo>
                  <a:cubicBezTo>
                    <a:pt x="3145" y="14"/>
                    <a:pt x="3080" y="0"/>
                    <a:pt x="3058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97" name="Google Shape;1997;p64"/>
          <p:cNvGrpSpPr/>
          <p:nvPr/>
        </p:nvGrpSpPr>
        <p:grpSpPr>
          <a:xfrm>
            <a:off x="2874009" y="1506874"/>
            <a:ext cx="690940" cy="2087607"/>
            <a:chOff x="2583950" y="3072150"/>
            <a:chExt cx="448575" cy="1355325"/>
          </a:xfrm>
        </p:grpSpPr>
        <p:sp>
          <p:nvSpPr>
            <p:cNvPr id="1998" name="Google Shape;1998;p64"/>
            <p:cNvSpPr/>
            <p:nvPr/>
          </p:nvSpPr>
          <p:spPr>
            <a:xfrm>
              <a:off x="2700025" y="3072150"/>
              <a:ext cx="284000" cy="383775"/>
            </a:xfrm>
            <a:custGeom>
              <a:avLst/>
              <a:gdLst/>
              <a:ahLst/>
              <a:cxnLst/>
              <a:rect l="l" t="t" r="r" b="b"/>
              <a:pathLst>
                <a:path w="11360" h="15351" extrusionOk="0">
                  <a:moveTo>
                    <a:pt x="6083" y="0"/>
                  </a:moveTo>
                  <a:cubicBezTo>
                    <a:pt x="3742" y="0"/>
                    <a:pt x="1950" y="1992"/>
                    <a:pt x="1310" y="4219"/>
                  </a:cubicBezTo>
                  <a:cubicBezTo>
                    <a:pt x="644" y="6636"/>
                    <a:pt x="1" y="12934"/>
                    <a:pt x="1" y="12934"/>
                  </a:cubicBezTo>
                  <a:lnTo>
                    <a:pt x="10085" y="15351"/>
                  </a:lnTo>
                  <a:cubicBezTo>
                    <a:pt x="10085" y="15351"/>
                    <a:pt x="11359" y="10219"/>
                    <a:pt x="11038" y="6850"/>
                  </a:cubicBezTo>
                  <a:cubicBezTo>
                    <a:pt x="10704" y="3492"/>
                    <a:pt x="10121" y="516"/>
                    <a:pt x="6656" y="40"/>
                  </a:cubicBezTo>
                  <a:cubicBezTo>
                    <a:pt x="6462" y="13"/>
                    <a:pt x="6271" y="0"/>
                    <a:pt x="6083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64"/>
            <p:cNvSpPr/>
            <p:nvPr/>
          </p:nvSpPr>
          <p:spPr>
            <a:xfrm>
              <a:off x="2763175" y="3083225"/>
              <a:ext cx="177675" cy="189300"/>
            </a:xfrm>
            <a:custGeom>
              <a:avLst/>
              <a:gdLst/>
              <a:ahLst/>
              <a:cxnLst/>
              <a:rect l="l" t="t" r="r" b="b"/>
              <a:pathLst>
                <a:path w="7107" h="7572" extrusionOk="0">
                  <a:moveTo>
                    <a:pt x="3432" y="0"/>
                  </a:moveTo>
                  <a:cubicBezTo>
                    <a:pt x="281" y="0"/>
                    <a:pt x="0" y="5477"/>
                    <a:pt x="58" y="5859"/>
                  </a:cubicBezTo>
                  <a:cubicBezTo>
                    <a:pt x="118" y="6252"/>
                    <a:pt x="392" y="7288"/>
                    <a:pt x="2761" y="7526"/>
                  </a:cubicBezTo>
                  <a:cubicBezTo>
                    <a:pt x="3056" y="7557"/>
                    <a:pt x="3323" y="7571"/>
                    <a:pt x="3565" y="7571"/>
                  </a:cubicBezTo>
                  <a:cubicBezTo>
                    <a:pt x="5097" y="7571"/>
                    <a:pt x="5647" y="7012"/>
                    <a:pt x="5904" y="6621"/>
                  </a:cubicBezTo>
                  <a:cubicBezTo>
                    <a:pt x="6202" y="6181"/>
                    <a:pt x="7107" y="323"/>
                    <a:pt x="3702" y="13"/>
                  </a:cubicBezTo>
                  <a:cubicBezTo>
                    <a:pt x="3609" y="5"/>
                    <a:pt x="3520" y="0"/>
                    <a:pt x="34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64"/>
            <p:cNvSpPr/>
            <p:nvPr/>
          </p:nvSpPr>
          <p:spPr>
            <a:xfrm>
              <a:off x="2894400" y="4414075"/>
              <a:ext cx="98250" cy="13400"/>
            </a:xfrm>
            <a:custGeom>
              <a:avLst/>
              <a:gdLst/>
              <a:ahLst/>
              <a:cxnLst/>
              <a:rect l="l" t="t" r="r" b="b"/>
              <a:pathLst>
                <a:path w="3930" h="536" extrusionOk="0">
                  <a:moveTo>
                    <a:pt x="0" y="0"/>
                  </a:moveTo>
                  <a:lnTo>
                    <a:pt x="12" y="536"/>
                  </a:lnTo>
                  <a:lnTo>
                    <a:pt x="3929" y="536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64"/>
            <p:cNvSpPr/>
            <p:nvPr/>
          </p:nvSpPr>
          <p:spPr>
            <a:xfrm>
              <a:off x="2892025" y="4343850"/>
              <a:ext cx="97650" cy="70250"/>
            </a:xfrm>
            <a:custGeom>
              <a:avLst/>
              <a:gdLst/>
              <a:ahLst/>
              <a:cxnLst/>
              <a:rect l="l" t="t" r="r" b="b"/>
              <a:pathLst>
                <a:path w="3906" h="2810" extrusionOk="0">
                  <a:moveTo>
                    <a:pt x="2163" y="1"/>
                  </a:moveTo>
                  <a:cubicBezTo>
                    <a:pt x="1634" y="1"/>
                    <a:pt x="941" y="59"/>
                    <a:pt x="941" y="59"/>
                  </a:cubicBezTo>
                  <a:cubicBezTo>
                    <a:pt x="941" y="59"/>
                    <a:pt x="1107" y="1559"/>
                    <a:pt x="1036" y="1618"/>
                  </a:cubicBezTo>
                  <a:cubicBezTo>
                    <a:pt x="1031" y="1622"/>
                    <a:pt x="1022" y="1624"/>
                    <a:pt x="1010" y="1624"/>
                  </a:cubicBezTo>
                  <a:cubicBezTo>
                    <a:pt x="856" y="1624"/>
                    <a:pt x="194" y="1303"/>
                    <a:pt x="67" y="1303"/>
                  </a:cubicBezTo>
                  <a:cubicBezTo>
                    <a:pt x="57" y="1303"/>
                    <a:pt x="51" y="1305"/>
                    <a:pt x="48" y="1309"/>
                  </a:cubicBezTo>
                  <a:cubicBezTo>
                    <a:pt x="0" y="1368"/>
                    <a:pt x="107" y="2797"/>
                    <a:pt x="107" y="2797"/>
                  </a:cubicBezTo>
                  <a:lnTo>
                    <a:pt x="3902" y="2797"/>
                  </a:lnTo>
                  <a:cubicBezTo>
                    <a:pt x="3881" y="2712"/>
                    <a:pt x="3732" y="2186"/>
                    <a:pt x="3274" y="1749"/>
                  </a:cubicBezTo>
                  <a:cubicBezTo>
                    <a:pt x="2786" y="1273"/>
                    <a:pt x="2596" y="987"/>
                    <a:pt x="2596" y="987"/>
                  </a:cubicBezTo>
                  <a:cubicBezTo>
                    <a:pt x="2596" y="987"/>
                    <a:pt x="2953" y="190"/>
                    <a:pt x="2727" y="59"/>
                  </a:cubicBezTo>
                  <a:cubicBezTo>
                    <a:pt x="2651" y="15"/>
                    <a:pt x="2428" y="1"/>
                    <a:pt x="2163" y="1"/>
                  </a:cubicBezTo>
                  <a:close/>
                  <a:moveTo>
                    <a:pt x="3902" y="2797"/>
                  </a:moveTo>
                  <a:cubicBezTo>
                    <a:pt x="3904" y="2805"/>
                    <a:pt x="3905" y="2809"/>
                    <a:pt x="3905" y="2809"/>
                  </a:cubicBezTo>
                  <a:lnTo>
                    <a:pt x="3905" y="2797"/>
                  </a:ln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64"/>
            <p:cNvSpPr/>
            <p:nvPr/>
          </p:nvSpPr>
          <p:spPr>
            <a:xfrm>
              <a:off x="2589600" y="4353350"/>
              <a:ext cx="147075" cy="61025"/>
            </a:xfrm>
            <a:custGeom>
              <a:avLst/>
              <a:gdLst/>
              <a:ahLst/>
              <a:cxnLst/>
              <a:rect l="l" t="t" r="r" b="b"/>
              <a:pathLst>
                <a:path w="5883" h="2441" extrusionOk="0">
                  <a:moveTo>
                    <a:pt x="3525" y="0"/>
                  </a:moveTo>
                  <a:cubicBezTo>
                    <a:pt x="3525" y="0"/>
                    <a:pt x="3441" y="810"/>
                    <a:pt x="631" y="1477"/>
                  </a:cubicBezTo>
                  <a:cubicBezTo>
                    <a:pt x="0" y="1608"/>
                    <a:pt x="131" y="2429"/>
                    <a:pt x="131" y="2441"/>
                  </a:cubicBezTo>
                  <a:lnTo>
                    <a:pt x="5882" y="2441"/>
                  </a:lnTo>
                  <a:lnTo>
                    <a:pt x="5668" y="655"/>
                  </a:lnTo>
                  <a:cubicBezTo>
                    <a:pt x="5668" y="655"/>
                    <a:pt x="5151" y="951"/>
                    <a:pt x="4689" y="951"/>
                  </a:cubicBezTo>
                  <a:cubicBezTo>
                    <a:pt x="4604" y="951"/>
                    <a:pt x="4520" y="941"/>
                    <a:pt x="4441" y="917"/>
                  </a:cubicBezTo>
                  <a:cubicBezTo>
                    <a:pt x="3691" y="679"/>
                    <a:pt x="3525" y="0"/>
                    <a:pt x="3525" y="0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64"/>
            <p:cNvSpPr/>
            <p:nvPr/>
          </p:nvSpPr>
          <p:spPr>
            <a:xfrm>
              <a:off x="2661025" y="4336650"/>
              <a:ext cx="32075" cy="36625"/>
            </a:xfrm>
            <a:custGeom>
              <a:avLst/>
              <a:gdLst/>
              <a:ahLst/>
              <a:cxnLst/>
              <a:rect l="l" t="t" r="r" b="b"/>
              <a:pathLst>
                <a:path w="1283" h="1465" extrusionOk="0">
                  <a:moveTo>
                    <a:pt x="514" y="0"/>
                  </a:moveTo>
                  <a:cubicBezTo>
                    <a:pt x="462" y="0"/>
                    <a:pt x="427" y="19"/>
                    <a:pt x="418" y="61"/>
                  </a:cubicBezTo>
                  <a:cubicBezTo>
                    <a:pt x="334" y="513"/>
                    <a:pt x="1" y="1323"/>
                    <a:pt x="1" y="1323"/>
                  </a:cubicBezTo>
                  <a:cubicBezTo>
                    <a:pt x="223" y="1423"/>
                    <a:pt x="407" y="1465"/>
                    <a:pt x="560" y="1465"/>
                  </a:cubicBezTo>
                  <a:cubicBezTo>
                    <a:pt x="1223" y="1465"/>
                    <a:pt x="1282" y="678"/>
                    <a:pt x="1263" y="513"/>
                  </a:cubicBezTo>
                  <a:cubicBezTo>
                    <a:pt x="1263" y="339"/>
                    <a:pt x="737" y="0"/>
                    <a:pt x="5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64"/>
            <p:cNvSpPr/>
            <p:nvPr/>
          </p:nvSpPr>
          <p:spPr>
            <a:xfrm>
              <a:off x="2592875" y="4414075"/>
              <a:ext cx="146775" cy="13400"/>
            </a:xfrm>
            <a:custGeom>
              <a:avLst/>
              <a:gdLst/>
              <a:ahLst/>
              <a:cxnLst/>
              <a:rect l="l" t="t" r="r" b="b"/>
              <a:pathLst>
                <a:path w="5871" h="536" extrusionOk="0">
                  <a:moveTo>
                    <a:pt x="0" y="0"/>
                  </a:moveTo>
                  <a:lnTo>
                    <a:pt x="24" y="536"/>
                  </a:lnTo>
                  <a:lnTo>
                    <a:pt x="5870" y="536"/>
                  </a:lnTo>
                  <a:lnTo>
                    <a:pt x="5751" y="0"/>
                  </a:ln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64"/>
            <p:cNvSpPr/>
            <p:nvPr/>
          </p:nvSpPr>
          <p:spPr>
            <a:xfrm>
              <a:off x="2583950" y="3382700"/>
              <a:ext cx="448575" cy="1019475"/>
            </a:xfrm>
            <a:custGeom>
              <a:avLst/>
              <a:gdLst/>
              <a:ahLst/>
              <a:cxnLst/>
              <a:rect l="l" t="t" r="r" b="b"/>
              <a:pathLst>
                <a:path w="17943" h="40779" extrusionOk="0">
                  <a:moveTo>
                    <a:pt x="4882" y="0"/>
                  </a:moveTo>
                  <a:cubicBezTo>
                    <a:pt x="4882" y="0"/>
                    <a:pt x="1298" y="7430"/>
                    <a:pt x="834" y="9894"/>
                  </a:cubicBezTo>
                  <a:cubicBezTo>
                    <a:pt x="381" y="12359"/>
                    <a:pt x="3143" y="13990"/>
                    <a:pt x="3143" y="13990"/>
                  </a:cubicBezTo>
                  <a:lnTo>
                    <a:pt x="0" y="40779"/>
                  </a:lnTo>
                  <a:lnTo>
                    <a:pt x="17086" y="40779"/>
                  </a:lnTo>
                  <a:lnTo>
                    <a:pt x="14454" y="14811"/>
                  </a:lnTo>
                  <a:cubicBezTo>
                    <a:pt x="14454" y="14811"/>
                    <a:pt x="17086" y="14204"/>
                    <a:pt x="17502" y="12930"/>
                  </a:cubicBezTo>
                  <a:cubicBezTo>
                    <a:pt x="17943" y="11668"/>
                    <a:pt x="16848" y="3453"/>
                    <a:pt x="16157" y="1548"/>
                  </a:cubicBezTo>
                  <a:lnTo>
                    <a:pt x="4882" y="0"/>
                  </a:ln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64"/>
            <p:cNvSpPr/>
            <p:nvPr/>
          </p:nvSpPr>
          <p:spPr>
            <a:xfrm>
              <a:off x="2696450" y="3391025"/>
              <a:ext cx="269100" cy="74275"/>
            </a:xfrm>
            <a:custGeom>
              <a:avLst/>
              <a:gdLst/>
              <a:ahLst/>
              <a:cxnLst/>
              <a:rect l="l" t="t" r="r" b="b"/>
              <a:pathLst>
                <a:path w="10764" h="2971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2215" y="2453"/>
                    <a:pt x="4192" y="2870"/>
                  </a:cubicBezTo>
                  <a:cubicBezTo>
                    <a:pt x="4533" y="2939"/>
                    <a:pt x="4895" y="2971"/>
                    <a:pt x="5270" y="2971"/>
                  </a:cubicBezTo>
                  <a:cubicBezTo>
                    <a:pt x="7080" y="2971"/>
                    <a:pt x="9196" y="2234"/>
                    <a:pt x="10764" y="1465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64"/>
            <p:cNvSpPr/>
            <p:nvPr/>
          </p:nvSpPr>
          <p:spPr>
            <a:xfrm>
              <a:off x="2686325" y="3330775"/>
              <a:ext cx="303650" cy="125700"/>
            </a:xfrm>
            <a:custGeom>
              <a:avLst/>
              <a:gdLst/>
              <a:ahLst/>
              <a:cxnLst/>
              <a:rect l="l" t="t" r="r" b="b"/>
              <a:pathLst>
                <a:path w="12146" h="5028" extrusionOk="0">
                  <a:moveTo>
                    <a:pt x="5825" y="1"/>
                  </a:moveTo>
                  <a:cubicBezTo>
                    <a:pt x="4913" y="1"/>
                    <a:pt x="4166" y="203"/>
                    <a:pt x="3620" y="398"/>
                  </a:cubicBezTo>
                  <a:cubicBezTo>
                    <a:pt x="2132" y="875"/>
                    <a:pt x="1" y="2375"/>
                    <a:pt x="1" y="2375"/>
                  </a:cubicBezTo>
                  <a:cubicBezTo>
                    <a:pt x="1" y="2375"/>
                    <a:pt x="2466" y="4744"/>
                    <a:pt x="5121" y="5006"/>
                  </a:cubicBezTo>
                  <a:cubicBezTo>
                    <a:pt x="5279" y="5021"/>
                    <a:pt x="5443" y="5028"/>
                    <a:pt x="5611" y="5028"/>
                  </a:cubicBezTo>
                  <a:cubicBezTo>
                    <a:pt x="8280" y="5028"/>
                    <a:pt x="12145" y="3280"/>
                    <a:pt x="12145" y="3280"/>
                  </a:cubicBezTo>
                  <a:cubicBezTo>
                    <a:pt x="11062" y="2113"/>
                    <a:pt x="10002" y="1351"/>
                    <a:pt x="9050" y="827"/>
                  </a:cubicBezTo>
                  <a:cubicBezTo>
                    <a:pt x="7831" y="205"/>
                    <a:pt x="6744" y="1"/>
                    <a:pt x="58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64"/>
            <p:cNvSpPr/>
            <p:nvPr/>
          </p:nvSpPr>
          <p:spPr>
            <a:xfrm>
              <a:off x="2812250" y="3239525"/>
              <a:ext cx="87225" cy="119750"/>
            </a:xfrm>
            <a:custGeom>
              <a:avLst/>
              <a:gdLst/>
              <a:ahLst/>
              <a:cxnLst/>
              <a:rect l="l" t="t" r="r" b="b"/>
              <a:pathLst>
                <a:path w="3489" h="4790" extrusionOk="0">
                  <a:moveTo>
                    <a:pt x="3489" y="0"/>
                  </a:moveTo>
                  <a:lnTo>
                    <a:pt x="238" y="1548"/>
                  </a:lnTo>
                  <a:lnTo>
                    <a:pt x="250" y="1691"/>
                  </a:lnTo>
                  <a:lnTo>
                    <a:pt x="119" y="4191"/>
                  </a:lnTo>
                  <a:cubicBezTo>
                    <a:pt x="0" y="4679"/>
                    <a:pt x="774" y="4775"/>
                    <a:pt x="1155" y="4786"/>
                  </a:cubicBezTo>
                  <a:cubicBezTo>
                    <a:pt x="1201" y="4788"/>
                    <a:pt x="1245" y="4789"/>
                    <a:pt x="1287" y="4789"/>
                  </a:cubicBezTo>
                  <a:cubicBezTo>
                    <a:pt x="1788" y="4789"/>
                    <a:pt x="2009" y="4658"/>
                    <a:pt x="2108" y="4405"/>
                  </a:cubicBezTo>
                  <a:lnTo>
                    <a:pt x="2572" y="3191"/>
                  </a:lnTo>
                  <a:lnTo>
                    <a:pt x="3489" y="0"/>
                  </a:ln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64"/>
            <p:cNvSpPr/>
            <p:nvPr/>
          </p:nvSpPr>
          <p:spPr>
            <a:xfrm>
              <a:off x="2757175" y="3105325"/>
              <a:ext cx="162550" cy="200275"/>
            </a:xfrm>
            <a:custGeom>
              <a:avLst/>
              <a:gdLst/>
              <a:ahLst/>
              <a:cxnLst/>
              <a:rect l="l" t="t" r="r" b="b"/>
              <a:pathLst>
                <a:path w="6502" h="8011" extrusionOk="0">
                  <a:moveTo>
                    <a:pt x="3532" y="1"/>
                  </a:moveTo>
                  <a:cubicBezTo>
                    <a:pt x="1767" y="1"/>
                    <a:pt x="855" y="1696"/>
                    <a:pt x="513" y="3249"/>
                  </a:cubicBezTo>
                  <a:cubicBezTo>
                    <a:pt x="215" y="4594"/>
                    <a:pt x="1" y="6761"/>
                    <a:pt x="1453" y="7571"/>
                  </a:cubicBezTo>
                  <a:cubicBezTo>
                    <a:pt x="1998" y="7868"/>
                    <a:pt x="2720" y="8011"/>
                    <a:pt x="3402" y="8011"/>
                  </a:cubicBezTo>
                  <a:cubicBezTo>
                    <a:pt x="3703" y="8011"/>
                    <a:pt x="3997" y="7983"/>
                    <a:pt x="4263" y="7928"/>
                  </a:cubicBezTo>
                  <a:cubicBezTo>
                    <a:pt x="5335" y="7714"/>
                    <a:pt x="5930" y="6809"/>
                    <a:pt x="6204" y="5809"/>
                  </a:cubicBezTo>
                  <a:cubicBezTo>
                    <a:pt x="6430" y="4951"/>
                    <a:pt x="6501" y="3975"/>
                    <a:pt x="6406" y="3106"/>
                  </a:cubicBezTo>
                  <a:cubicBezTo>
                    <a:pt x="6382" y="2832"/>
                    <a:pt x="6335" y="2582"/>
                    <a:pt x="6275" y="2332"/>
                  </a:cubicBezTo>
                  <a:cubicBezTo>
                    <a:pt x="5954" y="1165"/>
                    <a:pt x="5025" y="117"/>
                    <a:pt x="3763" y="10"/>
                  </a:cubicBezTo>
                  <a:cubicBezTo>
                    <a:pt x="3684" y="4"/>
                    <a:pt x="3607" y="1"/>
                    <a:pt x="3532" y="1"/>
                  </a:cubicBezTo>
                  <a:close/>
                </a:path>
              </a:pathLst>
            </a:custGeom>
            <a:solidFill>
              <a:srgbClr val="FFC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64"/>
            <p:cNvSpPr/>
            <p:nvPr/>
          </p:nvSpPr>
          <p:spPr>
            <a:xfrm>
              <a:off x="2845875" y="3166050"/>
              <a:ext cx="39325" cy="11825"/>
            </a:xfrm>
            <a:custGeom>
              <a:avLst/>
              <a:gdLst/>
              <a:ahLst/>
              <a:cxnLst/>
              <a:rect l="l" t="t" r="r" b="b"/>
              <a:pathLst>
                <a:path w="1573" h="473" extrusionOk="0">
                  <a:moveTo>
                    <a:pt x="692" y="1"/>
                  </a:moveTo>
                  <a:cubicBezTo>
                    <a:pt x="500" y="1"/>
                    <a:pt x="322" y="59"/>
                    <a:pt x="215" y="117"/>
                  </a:cubicBezTo>
                  <a:cubicBezTo>
                    <a:pt x="60" y="201"/>
                    <a:pt x="1" y="284"/>
                    <a:pt x="24" y="308"/>
                  </a:cubicBezTo>
                  <a:cubicBezTo>
                    <a:pt x="28" y="315"/>
                    <a:pt x="38" y="318"/>
                    <a:pt x="53" y="318"/>
                  </a:cubicBezTo>
                  <a:cubicBezTo>
                    <a:pt x="89" y="318"/>
                    <a:pt x="158" y="301"/>
                    <a:pt x="251" y="284"/>
                  </a:cubicBezTo>
                  <a:cubicBezTo>
                    <a:pt x="385" y="253"/>
                    <a:pt x="546" y="222"/>
                    <a:pt x="725" y="222"/>
                  </a:cubicBezTo>
                  <a:cubicBezTo>
                    <a:pt x="753" y="222"/>
                    <a:pt x="782" y="223"/>
                    <a:pt x="810" y="225"/>
                  </a:cubicBezTo>
                  <a:cubicBezTo>
                    <a:pt x="1013" y="248"/>
                    <a:pt x="1191" y="320"/>
                    <a:pt x="1334" y="379"/>
                  </a:cubicBezTo>
                  <a:cubicBezTo>
                    <a:pt x="1394" y="403"/>
                    <a:pt x="1429" y="439"/>
                    <a:pt x="1477" y="451"/>
                  </a:cubicBezTo>
                  <a:cubicBezTo>
                    <a:pt x="1510" y="459"/>
                    <a:pt x="1526" y="473"/>
                    <a:pt x="1536" y="473"/>
                  </a:cubicBezTo>
                  <a:cubicBezTo>
                    <a:pt x="1541" y="473"/>
                    <a:pt x="1545" y="470"/>
                    <a:pt x="1548" y="463"/>
                  </a:cubicBezTo>
                  <a:cubicBezTo>
                    <a:pt x="1572" y="451"/>
                    <a:pt x="1572" y="439"/>
                    <a:pt x="1537" y="391"/>
                  </a:cubicBezTo>
                  <a:cubicBezTo>
                    <a:pt x="1513" y="344"/>
                    <a:pt x="1465" y="308"/>
                    <a:pt x="1406" y="248"/>
                  </a:cubicBezTo>
                  <a:cubicBezTo>
                    <a:pt x="1287" y="141"/>
                    <a:pt x="1072" y="34"/>
                    <a:pt x="822" y="10"/>
                  </a:cubicBezTo>
                  <a:cubicBezTo>
                    <a:pt x="778" y="4"/>
                    <a:pt x="735" y="1"/>
                    <a:pt x="692" y="1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64"/>
            <p:cNvSpPr/>
            <p:nvPr/>
          </p:nvSpPr>
          <p:spPr>
            <a:xfrm>
              <a:off x="2777425" y="3161125"/>
              <a:ext cx="39300" cy="11500"/>
            </a:xfrm>
            <a:custGeom>
              <a:avLst/>
              <a:gdLst/>
              <a:ahLst/>
              <a:cxnLst/>
              <a:rect l="l" t="t" r="r" b="b"/>
              <a:pathLst>
                <a:path w="1572" h="460" extrusionOk="0">
                  <a:moveTo>
                    <a:pt x="719" y="0"/>
                  </a:moveTo>
                  <a:cubicBezTo>
                    <a:pt x="501" y="0"/>
                    <a:pt x="316" y="62"/>
                    <a:pt x="203" y="124"/>
                  </a:cubicBezTo>
                  <a:cubicBezTo>
                    <a:pt x="143" y="171"/>
                    <a:pt x="84" y="219"/>
                    <a:pt x="48" y="243"/>
                  </a:cubicBezTo>
                  <a:cubicBezTo>
                    <a:pt x="12" y="291"/>
                    <a:pt x="0" y="302"/>
                    <a:pt x="12" y="314"/>
                  </a:cubicBezTo>
                  <a:cubicBezTo>
                    <a:pt x="12" y="326"/>
                    <a:pt x="21" y="332"/>
                    <a:pt x="36" y="332"/>
                  </a:cubicBezTo>
                  <a:cubicBezTo>
                    <a:pt x="51" y="332"/>
                    <a:pt x="72" y="326"/>
                    <a:pt x="95" y="314"/>
                  </a:cubicBezTo>
                  <a:cubicBezTo>
                    <a:pt x="119" y="302"/>
                    <a:pt x="179" y="291"/>
                    <a:pt x="262" y="279"/>
                  </a:cubicBezTo>
                  <a:cubicBezTo>
                    <a:pt x="371" y="239"/>
                    <a:pt x="520" y="216"/>
                    <a:pt x="690" y="216"/>
                  </a:cubicBezTo>
                  <a:cubicBezTo>
                    <a:pt x="725" y="216"/>
                    <a:pt x="761" y="217"/>
                    <a:pt x="798" y="219"/>
                  </a:cubicBezTo>
                  <a:cubicBezTo>
                    <a:pt x="1000" y="231"/>
                    <a:pt x="1179" y="302"/>
                    <a:pt x="1310" y="362"/>
                  </a:cubicBezTo>
                  <a:cubicBezTo>
                    <a:pt x="1438" y="415"/>
                    <a:pt x="1518" y="459"/>
                    <a:pt x="1542" y="459"/>
                  </a:cubicBezTo>
                  <a:cubicBezTo>
                    <a:pt x="1545" y="459"/>
                    <a:pt x="1547" y="458"/>
                    <a:pt x="1548" y="457"/>
                  </a:cubicBezTo>
                  <a:cubicBezTo>
                    <a:pt x="1572" y="445"/>
                    <a:pt x="1524" y="338"/>
                    <a:pt x="1405" y="243"/>
                  </a:cubicBezTo>
                  <a:cubicBezTo>
                    <a:pt x="1286" y="148"/>
                    <a:pt x="1072" y="41"/>
                    <a:pt x="822" y="5"/>
                  </a:cubicBezTo>
                  <a:cubicBezTo>
                    <a:pt x="787" y="2"/>
                    <a:pt x="752" y="0"/>
                    <a:pt x="719" y="0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64"/>
            <p:cNvSpPr/>
            <p:nvPr/>
          </p:nvSpPr>
          <p:spPr>
            <a:xfrm>
              <a:off x="2853325" y="3189200"/>
              <a:ext cx="21750" cy="20875"/>
            </a:xfrm>
            <a:custGeom>
              <a:avLst/>
              <a:gdLst/>
              <a:ahLst/>
              <a:cxnLst/>
              <a:rect l="l" t="t" r="r" b="b"/>
              <a:pathLst>
                <a:path w="870" h="835" extrusionOk="0">
                  <a:moveTo>
                    <a:pt x="431" y="0"/>
                  </a:moveTo>
                  <a:cubicBezTo>
                    <a:pt x="214" y="0"/>
                    <a:pt x="24" y="175"/>
                    <a:pt x="24" y="406"/>
                  </a:cubicBezTo>
                  <a:cubicBezTo>
                    <a:pt x="0" y="644"/>
                    <a:pt x="179" y="834"/>
                    <a:pt x="417" y="834"/>
                  </a:cubicBezTo>
                  <a:cubicBezTo>
                    <a:pt x="425" y="835"/>
                    <a:pt x="432" y="835"/>
                    <a:pt x="439" y="835"/>
                  </a:cubicBezTo>
                  <a:cubicBezTo>
                    <a:pt x="668" y="835"/>
                    <a:pt x="858" y="660"/>
                    <a:pt x="858" y="430"/>
                  </a:cubicBezTo>
                  <a:cubicBezTo>
                    <a:pt x="869" y="191"/>
                    <a:pt x="691" y="1"/>
                    <a:pt x="453" y="1"/>
                  </a:cubicBezTo>
                  <a:cubicBezTo>
                    <a:pt x="446" y="1"/>
                    <a:pt x="438" y="0"/>
                    <a:pt x="431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64"/>
            <p:cNvSpPr/>
            <p:nvPr/>
          </p:nvSpPr>
          <p:spPr>
            <a:xfrm>
              <a:off x="2793500" y="3186225"/>
              <a:ext cx="21750" cy="20875"/>
            </a:xfrm>
            <a:custGeom>
              <a:avLst/>
              <a:gdLst/>
              <a:ahLst/>
              <a:cxnLst/>
              <a:rect l="l" t="t" r="r" b="b"/>
              <a:pathLst>
                <a:path w="870" h="835" extrusionOk="0">
                  <a:moveTo>
                    <a:pt x="453" y="1"/>
                  </a:moveTo>
                  <a:cubicBezTo>
                    <a:pt x="226" y="1"/>
                    <a:pt x="36" y="180"/>
                    <a:pt x="12" y="406"/>
                  </a:cubicBezTo>
                  <a:cubicBezTo>
                    <a:pt x="0" y="644"/>
                    <a:pt x="179" y="834"/>
                    <a:pt x="417" y="834"/>
                  </a:cubicBezTo>
                  <a:cubicBezTo>
                    <a:pt x="424" y="835"/>
                    <a:pt x="432" y="835"/>
                    <a:pt x="439" y="835"/>
                  </a:cubicBezTo>
                  <a:cubicBezTo>
                    <a:pt x="667" y="835"/>
                    <a:pt x="846" y="660"/>
                    <a:pt x="846" y="430"/>
                  </a:cubicBezTo>
                  <a:cubicBezTo>
                    <a:pt x="869" y="191"/>
                    <a:pt x="691" y="1"/>
                    <a:pt x="453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64"/>
            <p:cNvSpPr/>
            <p:nvPr/>
          </p:nvSpPr>
          <p:spPr>
            <a:xfrm>
              <a:off x="2819675" y="3199925"/>
              <a:ext cx="13725" cy="37225"/>
            </a:xfrm>
            <a:custGeom>
              <a:avLst/>
              <a:gdLst/>
              <a:ahLst/>
              <a:cxnLst/>
              <a:rect l="l" t="t" r="r" b="b"/>
              <a:pathLst>
                <a:path w="549" h="1489" extrusionOk="0">
                  <a:moveTo>
                    <a:pt x="438" y="0"/>
                  </a:moveTo>
                  <a:cubicBezTo>
                    <a:pt x="365" y="0"/>
                    <a:pt x="201" y="354"/>
                    <a:pt x="72" y="822"/>
                  </a:cubicBezTo>
                  <a:cubicBezTo>
                    <a:pt x="37" y="941"/>
                    <a:pt x="13" y="1025"/>
                    <a:pt x="1" y="1191"/>
                  </a:cubicBezTo>
                  <a:cubicBezTo>
                    <a:pt x="1" y="1263"/>
                    <a:pt x="25" y="1358"/>
                    <a:pt x="84" y="1417"/>
                  </a:cubicBezTo>
                  <a:cubicBezTo>
                    <a:pt x="144" y="1477"/>
                    <a:pt x="215" y="1489"/>
                    <a:pt x="275" y="1489"/>
                  </a:cubicBezTo>
                  <a:cubicBezTo>
                    <a:pt x="394" y="1489"/>
                    <a:pt x="453" y="1441"/>
                    <a:pt x="501" y="1417"/>
                  </a:cubicBezTo>
                  <a:cubicBezTo>
                    <a:pt x="537" y="1358"/>
                    <a:pt x="549" y="1334"/>
                    <a:pt x="549" y="1310"/>
                  </a:cubicBezTo>
                  <a:cubicBezTo>
                    <a:pt x="537" y="1298"/>
                    <a:pt x="501" y="1286"/>
                    <a:pt x="453" y="1286"/>
                  </a:cubicBezTo>
                  <a:cubicBezTo>
                    <a:pt x="418" y="1286"/>
                    <a:pt x="358" y="1286"/>
                    <a:pt x="310" y="1263"/>
                  </a:cubicBezTo>
                  <a:cubicBezTo>
                    <a:pt x="275" y="1251"/>
                    <a:pt x="263" y="1239"/>
                    <a:pt x="263" y="1239"/>
                  </a:cubicBezTo>
                  <a:lnTo>
                    <a:pt x="263" y="1191"/>
                  </a:lnTo>
                  <a:cubicBezTo>
                    <a:pt x="275" y="1132"/>
                    <a:pt x="322" y="1001"/>
                    <a:pt x="358" y="894"/>
                  </a:cubicBezTo>
                  <a:cubicBezTo>
                    <a:pt x="477" y="417"/>
                    <a:pt x="513" y="36"/>
                    <a:pt x="441" y="1"/>
                  </a:cubicBezTo>
                  <a:cubicBezTo>
                    <a:pt x="440" y="0"/>
                    <a:pt x="439" y="0"/>
                    <a:pt x="438" y="0"/>
                  </a:cubicBezTo>
                  <a:close/>
                </a:path>
              </a:pathLst>
            </a:custGeom>
            <a:solidFill>
              <a:srgbClr val="DD8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64"/>
            <p:cNvSpPr/>
            <p:nvPr/>
          </p:nvSpPr>
          <p:spPr>
            <a:xfrm>
              <a:off x="2817600" y="3237925"/>
              <a:ext cx="29500" cy="16000"/>
            </a:xfrm>
            <a:custGeom>
              <a:avLst/>
              <a:gdLst/>
              <a:ahLst/>
              <a:cxnLst/>
              <a:rect l="l" t="t" r="r" b="b"/>
              <a:pathLst>
                <a:path w="1180" h="640" extrusionOk="0">
                  <a:moveTo>
                    <a:pt x="1135" y="1"/>
                  </a:moveTo>
                  <a:cubicBezTo>
                    <a:pt x="1048" y="1"/>
                    <a:pt x="895" y="192"/>
                    <a:pt x="620" y="302"/>
                  </a:cubicBezTo>
                  <a:cubicBezTo>
                    <a:pt x="322" y="433"/>
                    <a:pt x="48" y="386"/>
                    <a:pt x="24" y="481"/>
                  </a:cubicBezTo>
                  <a:cubicBezTo>
                    <a:pt x="1" y="505"/>
                    <a:pt x="60" y="588"/>
                    <a:pt x="203" y="612"/>
                  </a:cubicBezTo>
                  <a:cubicBezTo>
                    <a:pt x="253" y="630"/>
                    <a:pt x="313" y="640"/>
                    <a:pt x="377" y="640"/>
                  </a:cubicBezTo>
                  <a:cubicBezTo>
                    <a:pt x="481" y="640"/>
                    <a:pt x="598" y="615"/>
                    <a:pt x="715" y="564"/>
                  </a:cubicBezTo>
                  <a:cubicBezTo>
                    <a:pt x="917" y="493"/>
                    <a:pt x="1048" y="350"/>
                    <a:pt x="1120" y="231"/>
                  </a:cubicBezTo>
                  <a:cubicBezTo>
                    <a:pt x="1179" y="112"/>
                    <a:pt x="1179" y="17"/>
                    <a:pt x="1155" y="5"/>
                  </a:cubicBezTo>
                  <a:cubicBezTo>
                    <a:pt x="1149" y="2"/>
                    <a:pt x="1143" y="1"/>
                    <a:pt x="1135" y="1"/>
                  </a:cubicBezTo>
                  <a:close/>
                </a:path>
              </a:pathLst>
            </a:custGeom>
            <a:solidFill>
              <a:srgbClr val="DD89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64"/>
            <p:cNvSpPr/>
            <p:nvPr/>
          </p:nvSpPr>
          <p:spPr>
            <a:xfrm>
              <a:off x="2778600" y="3101100"/>
              <a:ext cx="138750" cy="78900"/>
            </a:xfrm>
            <a:custGeom>
              <a:avLst/>
              <a:gdLst/>
              <a:ahLst/>
              <a:cxnLst/>
              <a:rect l="l" t="t" r="r" b="b"/>
              <a:pathLst>
                <a:path w="5550" h="3156" extrusionOk="0">
                  <a:moveTo>
                    <a:pt x="2726" y="0"/>
                  </a:moveTo>
                  <a:cubicBezTo>
                    <a:pt x="2711" y="0"/>
                    <a:pt x="2695" y="1"/>
                    <a:pt x="2680" y="1"/>
                  </a:cubicBezTo>
                  <a:cubicBezTo>
                    <a:pt x="715" y="13"/>
                    <a:pt x="1" y="2334"/>
                    <a:pt x="1" y="2334"/>
                  </a:cubicBezTo>
                  <a:cubicBezTo>
                    <a:pt x="1370" y="1787"/>
                    <a:pt x="2358" y="1251"/>
                    <a:pt x="2358" y="1251"/>
                  </a:cubicBezTo>
                  <a:cubicBezTo>
                    <a:pt x="2358" y="1251"/>
                    <a:pt x="3632" y="2787"/>
                    <a:pt x="5549" y="3156"/>
                  </a:cubicBezTo>
                  <a:cubicBezTo>
                    <a:pt x="5549" y="3156"/>
                    <a:pt x="5479" y="0"/>
                    <a:pt x="2726" y="0"/>
                  </a:cubicBezTo>
                  <a:close/>
                </a:path>
              </a:pathLst>
            </a:custGeom>
            <a:solidFill>
              <a:srgbClr val="7C30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64"/>
            <p:cNvSpPr/>
            <p:nvPr/>
          </p:nvSpPr>
          <p:spPr>
            <a:xfrm>
              <a:off x="2808975" y="3318400"/>
              <a:ext cx="79800" cy="54125"/>
            </a:xfrm>
            <a:custGeom>
              <a:avLst/>
              <a:gdLst/>
              <a:ahLst/>
              <a:cxnLst/>
              <a:rect l="l" t="t" r="r" b="b"/>
              <a:pathLst>
                <a:path w="3192" h="2165" extrusionOk="0">
                  <a:moveTo>
                    <a:pt x="298" y="0"/>
                  </a:moveTo>
                  <a:lnTo>
                    <a:pt x="0" y="1370"/>
                  </a:lnTo>
                  <a:cubicBezTo>
                    <a:pt x="0" y="1370"/>
                    <a:pt x="520" y="2164"/>
                    <a:pt x="1668" y="2164"/>
                  </a:cubicBezTo>
                  <a:cubicBezTo>
                    <a:pt x="1737" y="2164"/>
                    <a:pt x="1808" y="2161"/>
                    <a:pt x="1881" y="2155"/>
                  </a:cubicBezTo>
                  <a:cubicBezTo>
                    <a:pt x="3191" y="2072"/>
                    <a:pt x="2655" y="941"/>
                    <a:pt x="2655" y="941"/>
                  </a:cubicBezTo>
                  <a:lnTo>
                    <a:pt x="2715" y="48"/>
                  </a:lnTo>
                  <a:lnTo>
                    <a:pt x="2715" y="48"/>
                  </a:lnTo>
                  <a:cubicBezTo>
                    <a:pt x="2715" y="48"/>
                    <a:pt x="2247" y="204"/>
                    <a:pt x="1576" y="204"/>
                  </a:cubicBezTo>
                  <a:cubicBezTo>
                    <a:pt x="1198" y="204"/>
                    <a:pt x="757" y="155"/>
                    <a:pt x="298" y="0"/>
                  </a:cubicBezTo>
                  <a:close/>
                </a:path>
              </a:pathLst>
            </a:custGeom>
            <a:solidFill>
              <a:srgbClr val="FFF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64"/>
            <p:cNvSpPr/>
            <p:nvPr/>
          </p:nvSpPr>
          <p:spPr>
            <a:xfrm>
              <a:off x="2660725" y="3732725"/>
              <a:ext cx="289050" cy="66400"/>
            </a:xfrm>
            <a:custGeom>
              <a:avLst/>
              <a:gdLst/>
              <a:ahLst/>
              <a:cxnLst/>
              <a:rect l="l" t="t" r="r" b="b"/>
              <a:pathLst>
                <a:path w="11562" h="2656" extrusionOk="0">
                  <a:moveTo>
                    <a:pt x="61" y="1"/>
                  </a:moveTo>
                  <a:lnTo>
                    <a:pt x="1" y="572"/>
                  </a:lnTo>
                  <a:cubicBezTo>
                    <a:pt x="1" y="572"/>
                    <a:pt x="6749" y="1573"/>
                    <a:pt x="9031" y="1573"/>
                  </a:cubicBezTo>
                  <a:cubicBezTo>
                    <a:pt x="9058" y="1573"/>
                    <a:pt x="9084" y="1573"/>
                    <a:pt x="9109" y="1572"/>
                  </a:cubicBezTo>
                  <a:cubicBezTo>
                    <a:pt x="10133" y="1572"/>
                    <a:pt x="10955" y="2084"/>
                    <a:pt x="11562" y="2656"/>
                  </a:cubicBezTo>
                  <a:lnTo>
                    <a:pt x="11371" y="810"/>
                  </a:lnTo>
                  <a:cubicBezTo>
                    <a:pt x="10451" y="1034"/>
                    <a:pt x="9394" y="1121"/>
                    <a:pt x="8303" y="1121"/>
                  </a:cubicBezTo>
                  <a:cubicBezTo>
                    <a:pt x="4397" y="1121"/>
                    <a:pt x="61" y="1"/>
                    <a:pt x="61" y="1"/>
                  </a:cubicBez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64"/>
            <p:cNvSpPr/>
            <p:nvPr/>
          </p:nvSpPr>
          <p:spPr>
            <a:xfrm>
              <a:off x="2697650" y="3499975"/>
              <a:ext cx="223275" cy="95850"/>
            </a:xfrm>
            <a:custGeom>
              <a:avLst/>
              <a:gdLst/>
              <a:ahLst/>
              <a:cxnLst/>
              <a:rect l="l" t="t" r="r" b="b"/>
              <a:pathLst>
                <a:path w="8931" h="3834" extrusionOk="0">
                  <a:moveTo>
                    <a:pt x="572" y="0"/>
                  </a:moveTo>
                  <a:lnTo>
                    <a:pt x="0" y="3120"/>
                  </a:lnTo>
                  <a:cubicBezTo>
                    <a:pt x="1620" y="3512"/>
                    <a:pt x="8930" y="3834"/>
                    <a:pt x="8930" y="3834"/>
                  </a:cubicBezTo>
                  <a:lnTo>
                    <a:pt x="8644" y="762"/>
                  </a:lnTo>
                  <a:lnTo>
                    <a:pt x="8525" y="3322"/>
                  </a:lnTo>
                  <a:lnTo>
                    <a:pt x="512" y="2846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0" name="Google Shape;2020;p64"/>
          <p:cNvGrpSpPr/>
          <p:nvPr/>
        </p:nvGrpSpPr>
        <p:grpSpPr>
          <a:xfrm>
            <a:off x="3814246" y="1353884"/>
            <a:ext cx="645578" cy="2241175"/>
            <a:chOff x="3311425" y="2972825"/>
            <a:chExt cx="419125" cy="1455025"/>
          </a:xfrm>
        </p:grpSpPr>
        <p:sp>
          <p:nvSpPr>
            <p:cNvPr id="2021" name="Google Shape;2021;p64"/>
            <p:cNvSpPr/>
            <p:nvPr/>
          </p:nvSpPr>
          <p:spPr>
            <a:xfrm>
              <a:off x="3323625" y="3835125"/>
              <a:ext cx="82775" cy="62425"/>
            </a:xfrm>
            <a:custGeom>
              <a:avLst/>
              <a:gdLst/>
              <a:ahLst/>
              <a:cxnLst/>
              <a:rect l="l" t="t" r="r" b="b"/>
              <a:pathLst>
                <a:path w="3311" h="2497" extrusionOk="0">
                  <a:moveTo>
                    <a:pt x="203" y="1"/>
                  </a:moveTo>
                  <a:cubicBezTo>
                    <a:pt x="322" y="882"/>
                    <a:pt x="0" y="1501"/>
                    <a:pt x="95" y="1679"/>
                  </a:cubicBezTo>
                  <a:cubicBezTo>
                    <a:pt x="343" y="2173"/>
                    <a:pt x="516" y="2497"/>
                    <a:pt x="761" y="2497"/>
                  </a:cubicBezTo>
                  <a:cubicBezTo>
                    <a:pt x="858" y="2497"/>
                    <a:pt x="967" y="2446"/>
                    <a:pt x="1096" y="2334"/>
                  </a:cubicBezTo>
                  <a:cubicBezTo>
                    <a:pt x="1185" y="2257"/>
                    <a:pt x="1270" y="2228"/>
                    <a:pt x="1351" y="2228"/>
                  </a:cubicBezTo>
                  <a:cubicBezTo>
                    <a:pt x="1589" y="2228"/>
                    <a:pt x="1795" y="2476"/>
                    <a:pt x="1987" y="2476"/>
                  </a:cubicBezTo>
                  <a:cubicBezTo>
                    <a:pt x="2053" y="2476"/>
                    <a:pt x="2116" y="2447"/>
                    <a:pt x="2179" y="2370"/>
                  </a:cubicBezTo>
                  <a:cubicBezTo>
                    <a:pt x="2241" y="2292"/>
                    <a:pt x="2310" y="2263"/>
                    <a:pt x="2383" y="2263"/>
                  </a:cubicBezTo>
                  <a:cubicBezTo>
                    <a:pt x="2585" y="2263"/>
                    <a:pt x="2813" y="2480"/>
                    <a:pt x="2973" y="2480"/>
                  </a:cubicBezTo>
                  <a:cubicBezTo>
                    <a:pt x="3047" y="2480"/>
                    <a:pt x="3107" y="2434"/>
                    <a:pt x="3143" y="2298"/>
                  </a:cubicBezTo>
                  <a:cubicBezTo>
                    <a:pt x="3310" y="1727"/>
                    <a:pt x="2441" y="965"/>
                    <a:pt x="2441" y="965"/>
                  </a:cubicBezTo>
                  <a:cubicBezTo>
                    <a:pt x="2441" y="965"/>
                    <a:pt x="2679" y="405"/>
                    <a:pt x="2179" y="1"/>
                  </a:cubicBezTo>
                  <a:close/>
                </a:path>
              </a:pathLst>
            </a:custGeom>
            <a:solidFill>
              <a:srgbClr val="FFC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64"/>
            <p:cNvSpPr/>
            <p:nvPr/>
          </p:nvSpPr>
          <p:spPr>
            <a:xfrm>
              <a:off x="3604275" y="4396475"/>
              <a:ext cx="88175" cy="31375"/>
            </a:xfrm>
            <a:custGeom>
              <a:avLst/>
              <a:gdLst/>
              <a:ahLst/>
              <a:cxnLst/>
              <a:rect l="l" t="t" r="r" b="b"/>
              <a:pathLst>
                <a:path w="3527" h="1255" extrusionOk="0">
                  <a:moveTo>
                    <a:pt x="420" y="0"/>
                  </a:moveTo>
                  <a:cubicBezTo>
                    <a:pt x="161" y="0"/>
                    <a:pt x="1" y="47"/>
                    <a:pt x="14" y="168"/>
                  </a:cubicBezTo>
                  <a:cubicBezTo>
                    <a:pt x="73" y="692"/>
                    <a:pt x="85" y="835"/>
                    <a:pt x="466" y="1097"/>
                  </a:cubicBezTo>
                  <a:cubicBezTo>
                    <a:pt x="651" y="1222"/>
                    <a:pt x="1195" y="1255"/>
                    <a:pt x="1742" y="1255"/>
                  </a:cubicBezTo>
                  <a:cubicBezTo>
                    <a:pt x="2288" y="1255"/>
                    <a:pt x="2835" y="1222"/>
                    <a:pt x="3026" y="1216"/>
                  </a:cubicBezTo>
                  <a:cubicBezTo>
                    <a:pt x="3395" y="1180"/>
                    <a:pt x="3526" y="930"/>
                    <a:pt x="3455" y="585"/>
                  </a:cubicBezTo>
                  <a:cubicBezTo>
                    <a:pt x="3455" y="585"/>
                    <a:pt x="1331" y="0"/>
                    <a:pt x="420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64"/>
            <p:cNvSpPr/>
            <p:nvPr/>
          </p:nvSpPr>
          <p:spPr>
            <a:xfrm>
              <a:off x="3339700" y="4347975"/>
              <a:ext cx="157175" cy="61050"/>
            </a:xfrm>
            <a:custGeom>
              <a:avLst/>
              <a:gdLst/>
              <a:ahLst/>
              <a:cxnLst/>
              <a:rect l="l" t="t" r="r" b="b"/>
              <a:pathLst>
                <a:path w="6287" h="2442" extrusionOk="0">
                  <a:moveTo>
                    <a:pt x="3929" y="1"/>
                  </a:moveTo>
                  <a:cubicBezTo>
                    <a:pt x="3929" y="1"/>
                    <a:pt x="3870" y="787"/>
                    <a:pt x="631" y="1525"/>
                  </a:cubicBezTo>
                  <a:cubicBezTo>
                    <a:pt x="0" y="1668"/>
                    <a:pt x="357" y="2263"/>
                    <a:pt x="357" y="2263"/>
                  </a:cubicBezTo>
                  <a:cubicBezTo>
                    <a:pt x="357" y="2263"/>
                    <a:pt x="405" y="2382"/>
                    <a:pt x="524" y="2442"/>
                  </a:cubicBezTo>
                  <a:lnTo>
                    <a:pt x="6287" y="2442"/>
                  </a:lnTo>
                  <a:lnTo>
                    <a:pt x="6072" y="656"/>
                  </a:lnTo>
                  <a:cubicBezTo>
                    <a:pt x="6072" y="656"/>
                    <a:pt x="5568" y="945"/>
                    <a:pt x="5104" y="945"/>
                  </a:cubicBezTo>
                  <a:cubicBezTo>
                    <a:pt x="5011" y="945"/>
                    <a:pt x="4919" y="934"/>
                    <a:pt x="4834" y="906"/>
                  </a:cubicBezTo>
                  <a:cubicBezTo>
                    <a:pt x="4096" y="668"/>
                    <a:pt x="3929" y="1"/>
                    <a:pt x="3929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64"/>
            <p:cNvSpPr/>
            <p:nvPr/>
          </p:nvSpPr>
          <p:spPr>
            <a:xfrm>
              <a:off x="3601325" y="4355425"/>
              <a:ext cx="95575" cy="61050"/>
            </a:xfrm>
            <a:custGeom>
              <a:avLst/>
              <a:gdLst/>
              <a:ahLst/>
              <a:cxnLst/>
              <a:rect l="l" t="t" r="r" b="b"/>
              <a:pathLst>
                <a:path w="3823" h="2442" extrusionOk="0">
                  <a:moveTo>
                    <a:pt x="1093" y="0"/>
                  </a:moveTo>
                  <a:cubicBezTo>
                    <a:pt x="883" y="0"/>
                    <a:pt x="645" y="77"/>
                    <a:pt x="417" y="322"/>
                  </a:cubicBezTo>
                  <a:lnTo>
                    <a:pt x="1" y="239"/>
                  </a:lnTo>
                  <a:lnTo>
                    <a:pt x="1" y="239"/>
                  </a:lnTo>
                  <a:cubicBezTo>
                    <a:pt x="48" y="846"/>
                    <a:pt x="60" y="1644"/>
                    <a:pt x="167" y="1941"/>
                  </a:cubicBezTo>
                  <a:cubicBezTo>
                    <a:pt x="346" y="2441"/>
                    <a:pt x="1489" y="2441"/>
                    <a:pt x="2501" y="2441"/>
                  </a:cubicBezTo>
                  <a:cubicBezTo>
                    <a:pt x="3537" y="2441"/>
                    <a:pt x="3823" y="2310"/>
                    <a:pt x="3382" y="1679"/>
                  </a:cubicBezTo>
                  <a:cubicBezTo>
                    <a:pt x="3180" y="1370"/>
                    <a:pt x="2406" y="655"/>
                    <a:pt x="1953" y="72"/>
                  </a:cubicBezTo>
                  <a:lnTo>
                    <a:pt x="1715" y="215"/>
                  </a:lnTo>
                  <a:cubicBezTo>
                    <a:pt x="1715" y="215"/>
                    <a:pt x="1445" y="0"/>
                    <a:pt x="1093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64"/>
            <p:cNvSpPr/>
            <p:nvPr/>
          </p:nvSpPr>
          <p:spPr>
            <a:xfrm>
              <a:off x="3351900" y="4409000"/>
              <a:ext cx="146475" cy="12225"/>
            </a:xfrm>
            <a:custGeom>
              <a:avLst/>
              <a:gdLst/>
              <a:ahLst/>
              <a:cxnLst/>
              <a:rect l="l" t="t" r="r" b="b"/>
              <a:pathLst>
                <a:path w="5859" h="489" extrusionOk="0">
                  <a:moveTo>
                    <a:pt x="36" y="1"/>
                  </a:moveTo>
                  <a:lnTo>
                    <a:pt x="0" y="489"/>
                  </a:lnTo>
                  <a:lnTo>
                    <a:pt x="5858" y="489"/>
                  </a:lnTo>
                  <a:lnTo>
                    <a:pt x="5799" y="1"/>
                  </a:ln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64"/>
            <p:cNvSpPr/>
            <p:nvPr/>
          </p:nvSpPr>
          <p:spPr>
            <a:xfrm>
              <a:off x="3543000" y="4043775"/>
              <a:ext cx="133375" cy="334600"/>
            </a:xfrm>
            <a:custGeom>
              <a:avLst/>
              <a:gdLst/>
              <a:ahLst/>
              <a:cxnLst/>
              <a:rect l="l" t="t" r="r" b="b"/>
              <a:pathLst>
                <a:path w="5335" h="13384" extrusionOk="0">
                  <a:moveTo>
                    <a:pt x="5334" y="1"/>
                  </a:moveTo>
                  <a:lnTo>
                    <a:pt x="0" y="120"/>
                  </a:lnTo>
                  <a:lnTo>
                    <a:pt x="1131" y="13383"/>
                  </a:lnTo>
                  <a:lnTo>
                    <a:pt x="5275" y="13383"/>
                  </a:lnTo>
                  <a:lnTo>
                    <a:pt x="5334" y="1"/>
                  </a:ln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64"/>
            <p:cNvSpPr/>
            <p:nvPr/>
          </p:nvSpPr>
          <p:spPr>
            <a:xfrm>
              <a:off x="3378375" y="4046750"/>
              <a:ext cx="132800" cy="331625"/>
            </a:xfrm>
            <a:custGeom>
              <a:avLst/>
              <a:gdLst/>
              <a:ahLst/>
              <a:cxnLst/>
              <a:rect l="l" t="t" r="r" b="b"/>
              <a:pathLst>
                <a:path w="5312" h="13265" extrusionOk="0">
                  <a:moveTo>
                    <a:pt x="5311" y="1"/>
                  </a:moveTo>
                  <a:lnTo>
                    <a:pt x="1" y="239"/>
                  </a:lnTo>
                  <a:lnTo>
                    <a:pt x="168" y="13264"/>
                  </a:lnTo>
                  <a:lnTo>
                    <a:pt x="5037" y="13264"/>
                  </a:lnTo>
                  <a:lnTo>
                    <a:pt x="5311" y="1"/>
                  </a:ln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64"/>
            <p:cNvSpPr/>
            <p:nvPr/>
          </p:nvSpPr>
          <p:spPr>
            <a:xfrm>
              <a:off x="3543000" y="4043775"/>
              <a:ext cx="133375" cy="47050"/>
            </a:xfrm>
            <a:custGeom>
              <a:avLst/>
              <a:gdLst/>
              <a:ahLst/>
              <a:cxnLst/>
              <a:rect l="l" t="t" r="r" b="b"/>
              <a:pathLst>
                <a:path w="5335" h="1882" extrusionOk="0">
                  <a:moveTo>
                    <a:pt x="5334" y="1"/>
                  </a:moveTo>
                  <a:lnTo>
                    <a:pt x="0" y="120"/>
                  </a:lnTo>
                  <a:lnTo>
                    <a:pt x="143" y="1882"/>
                  </a:lnTo>
                  <a:lnTo>
                    <a:pt x="5334" y="1882"/>
                  </a:lnTo>
                  <a:lnTo>
                    <a:pt x="5334" y="1"/>
                  </a:ln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64"/>
            <p:cNvSpPr/>
            <p:nvPr/>
          </p:nvSpPr>
          <p:spPr>
            <a:xfrm>
              <a:off x="3378375" y="4046750"/>
              <a:ext cx="132800" cy="44075"/>
            </a:xfrm>
            <a:custGeom>
              <a:avLst/>
              <a:gdLst/>
              <a:ahLst/>
              <a:cxnLst/>
              <a:rect l="l" t="t" r="r" b="b"/>
              <a:pathLst>
                <a:path w="5312" h="1763" extrusionOk="0">
                  <a:moveTo>
                    <a:pt x="5311" y="1"/>
                  </a:moveTo>
                  <a:lnTo>
                    <a:pt x="1" y="239"/>
                  </a:lnTo>
                  <a:lnTo>
                    <a:pt x="13" y="1763"/>
                  </a:lnTo>
                  <a:lnTo>
                    <a:pt x="5287" y="1763"/>
                  </a:lnTo>
                  <a:lnTo>
                    <a:pt x="5311" y="1"/>
                  </a:ln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64"/>
            <p:cNvSpPr/>
            <p:nvPr/>
          </p:nvSpPr>
          <p:spPr>
            <a:xfrm>
              <a:off x="3311425" y="3277025"/>
              <a:ext cx="419125" cy="792075"/>
            </a:xfrm>
            <a:custGeom>
              <a:avLst/>
              <a:gdLst/>
              <a:ahLst/>
              <a:cxnLst/>
              <a:rect l="l" t="t" r="r" b="b"/>
              <a:pathLst>
                <a:path w="16765" h="31683" extrusionOk="0">
                  <a:moveTo>
                    <a:pt x="12835" y="0"/>
                  </a:moveTo>
                  <a:lnTo>
                    <a:pt x="12835" y="12"/>
                  </a:lnTo>
                  <a:lnTo>
                    <a:pt x="3941" y="12"/>
                  </a:lnTo>
                  <a:cubicBezTo>
                    <a:pt x="3941" y="12"/>
                    <a:pt x="2786" y="488"/>
                    <a:pt x="2596" y="1143"/>
                  </a:cubicBezTo>
                  <a:cubicBezTo>
                    <a:pt x="2393" y="1798"/>
                    <a:pt x="0" y="22325"/>
                    <a:pt x="0" y="22325"/>
                  </a:cubicBezTo>
                  <a:lnTo>
                    <a:pt x="1726" y="22325"/>
                  </a:lnTo>
                  <a:lnTo>
                    <a:pt x="1524" y="31683"/>
                  </a:lnTo>
                  <a:lnTo>
                    <a:pt x="15228" y="31683"/>
                  </a:lnTo>
                  <a:lnTo>
                    <a:pt x="15133" y="22325"/>
                  </a:lnTo>
                  <a:lnTo>
                    <a:pt x="16764" y="22325"/>
                  </a:lnTo>
                  <a:cubicBezTo>
                    <a:pt x="16764" y="22325"/>
                    <a:pt x="15835" y="2203"/>
                    <a:pt x="15216" y="1489"/>
                  </a:cubicBezTo>
                  <a:cubicBezTo>
                    <a:pt x="14585" y="762"/>
                    <a:pt x="12835" y="0"/>
                    <a:pt x="12835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64"/>
            <p:cNvSpPr/>
            <p:nvPr/>
          </p:nvSpPr>
          <p:spPr>
            <a:xfrm>
              <a:off x="3458450" y="3255000"/>
              <a:ext cx="119100" cy="312550"/>
            </a:xfrm>
            <a:custGeom>
              <a:avLst/>
              <a:gdLst/>
              <a:ahLst/>
              <a:cxnLst/>
              <a:rect l="l" t="t" r="r" b="b"/>
              <a:pathLst>
                <a:path w="4764" h="12502" extrusionOk="0">
                  <a:moveTo>
                    <a:pt x="560" y="0"/>
                  </a:moveTo>
                  <a:lnTo>
                    <a:pt x="1" y="2774"/>
                  </a:lnTo>
                  <a:lnTo>
                    <a:pt x="1870" y="12502"/>
                  </a:lnTo>
                  <a:lnTo>
                    <a:pt x="4763" y="96"/>
                  </a:lnTo>
                  <a:lnTo>
                    <a:pt x="560" y="0"/>
                  </a:lnTo>
                  <a:close/>
                </a:path>
              </a:pathLst>
            </a:custGeom>
            <a:solidFill>
              <a:srgbClr val="ACB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64"/>
            <p:cNvSpPr/>
            <p:nvPr/>
          </p:nvSpPr>
          <p:spPr>
            <a:xfrm>
              <a:off x="3490300" y="3166900"/>
              <a:ext cx="90525" cy="123075"/>
            </a:xfrm>
            <a:custGeom>
              <a:avLst/>
              <a:gdLst/>
              <a:ahLst/>
              <a:cxnLst/>
              <a:rect l="l" t="t" r="r" b="b"/>
              <a:pathLst>
                <a:path w="3621" h="4923" extrusionOk="0">
                  <a:moveTo>
                    <a:pt x="3620" y="0"/>
                  </a:moveTo>
                  <a:lnTo>
                    <a:pt x="84" y="1595"/>
                  </a:lnTo>
                  <a:lnTo>
                    <a:pt x="60" y="1738"/>
                  </a:lnTo>
                  <a:lnTo>
                    <a:pt x="1" y="4584"/>
                  </a:lnTo>
                  <a:cubicBezTo>
                    <a:pt x="358" y="4798"/>
                    <a:pt x="1120" y="4870"/>
                    <a:pt x="1525" y="4917"/>
                  </a:cubicBezTo>
                  <a:cubicBezTo>
                    <a:pt x="1551" y="4921"/>
                    <a:pt x="1576" y="4922"/>
                    <a:pt x="1602" y="4922"/>
                  </a:cubicBezTo>
                  <a:cubicBezTo>
                    <a:pt x="2011" y="4922"/>
                    <a:pt x="2370" y="4501"/>
                    <a:pt x="2370" y="4501"/>
                  </a:cubicBezTo>
                  <a:lnTo>
                    <a:pt x="3620" y="0"/>
                  </a:ln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64"/>
            <p:cNvSpPr/>
            <p:nvPr/>
          </p:nvSpPr>
          <p:spPr>
            <a:xfrm>
              <a:off x="3428400" y="3064200"/>
              <a:ext cx="17875" cy="164625"/>
            </a:xfrm>
            <a:custGeom>
              <a:avLst/>
              <a:gdLst/>
              <a:ahLst/>
              <a:cxnLst/>
              <a:rect l="l" t="t" r="r" b="b"/>
              <a:pathLst>
                <a:path w="715" h="6585" extrusionOk="0">
                  <a:moveTo>
                    <a:pt x="0" y="0"/>
                  </a:moveTo>
                  <a:lnTo>
                    <a:pt x="0" y="6215"/>
                  </a:lnTo>
                  <a:cubicBezTo>
                    <a:pt x="0" y="6418"/>
                    <a:pt x="143" y="6585"/>
                    <a:pt x="357" y="6585"/>
                  </a:cubicBezTo>
                  <a:cubicBezTo>
                    <a:pt x="548" y="6585"/>
                    <a:pt x="715" y="6418"/>
                    <a:pt x="715" y="6227"/>
                  </a:cubicBezTo>
                  <a:lnTo>
                    <a:pt x="715" y="0"/>
                  </a:ln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64"/>
            <p:cNvSpPr/>
            <p:nvPr/>
          </p:nvSpPr>
          <p:spPr>
            <a:xfrm>
              <a:off x="3425425" y="3004525"/>
              <a:ext cx="216725" cy="230125"/>
            </a:xfrm>
            <a:custGeom>
              <a:avLst/>
              <a:gdLst/>
              <a:ahLst/>
              <a:cxnLst/>
              <a:rect l="l" t="t" r="r" b="b"/>
              <a:pathLst>
                <a:path w="8669" h="9205" extrusionOk="0">
                  <a:moveTo>
                    <a:pt x="3616" y="1"/>
                  </a:moveTo>
                  <a:cubicBezTo>
                    <a:pt x="3230" y="1"/>
                    <a:pt x="2852" y="28"/>
                    <a:pt x="2500" y="66"/>
                  </a:cubicBezTo>
                  <a:cubicBezTo>
                    <a:pt x="381" y="292"/>
                    <a:pt x="572" y="3149"/>
                    <a:pt x="548" y="4792"/>
                  </a:cubicBezTo>
                  <a:cubicBezTo>
                    <a:pt x="512" y="6447"/>
                    <a:pt x="0" y="8936"/>
                    <a:pt x="3215" y="9186"/>
                  </a:cubicBezTo>
                  <a:cubicBezTo>
                    <a:pt x="3369" y="9198"/>
                    <a:pt x="3516" y="9204"/>
                    <a:pt x="3658" y="9204"/>
                  </a:cubicBezTo>
                  <a:cubicBezTo>
                    <a:pt x="6483" y="9204"/>
                    <a:pt x="7001" y="6840"/>
                    <a:pt x="7001" y="6840"/>
                  </a:cubicBezTo>
                  <a:cubicBezTo>
                    <a:pt x="7322" y="6769"/>
                    <a:pt x="8394" y="6733"/>
                    <a:pt x="8549" y="5281"/>
                  </a:cubicBezTo>
                  <a:cubicBezTo>
                    <a:pt x="8669" y="4216"/>
                    <a:pt x="8071" y="4068"/>
                    <a:pt x="7728" y="4068"/>
                  </a:cubicBezTo>
                  <a:cubicBezTo>
                    <a:pt x="7596" y="4068"/>
                    <a:pt x="7501" y="4090"/>
                    <a:pt x="7501" y="4090"/>
                  </a:cubicBezTo>
                  <a:cubicBezTo>
                    <a:pt x="7650" y="678"/>
                    <a:pt x="5542" y="1"/>
                    <a:pt x="3616" y="1"/>
                  </a:cubicBez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64"/>
            <p:cNvSpPr/>
            <p:nvPr/>
          </p:nvSpPr>
          <p:spPr>
            <a:xfrm>
              <a:off x="3528100" y="3111825"/>
              <a:ext cx="21475" cy="20875"/>
            </a:xfrm>
            <a:custGeom>
              <a:avLst/>
              <a:gdLst/>
              <a:ahLst/>
              <a:cxnLst/>
              <a:rect l="l" t="t" r="r" b="b"/>
              <a:pathLst>
                <a:path w="859" h="835" extrusionOk="0">
                  <a:moveTo>
                    <a:pt x="418" y="0"/>
                  </a:moveTo>
                  <a:cubicBezTo>
                    <a:pt x="179" y="0"/>
                    <a:pt x="1" y="191"/>
                    <a:pt x="13" y="429"/>
                  </a:cubicBezTo>
                  <a:cubicBezTo>
                    <a:pt x="13" y="660"/>
                    <a:pt x="191" y="834"/>
                    <a:pt x="419" y="834"/>
                  </a:cubicBezTo>
                  <a:cubicBezTo>
                    <a:pt x="426" y="834"/>
                    <a:pt x="434" y="834"/>
                    <a:pt x="441" y="834"/>
                  </a:cubicBezTo>
                  <a:cubicBezTo>
                    <a:pt x="679" y="834"/>
                    <a:pt x="858" y="643"/>
                    <a:pt x="846" y="405"/>
                  </a:cubicBezTo>
                  <a:cubicBezTo>
                    <a:pt x="846" y="179"/>
                    <a:pt x="656" y="0"/>
                    <a:pt x="418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64"/>
            <p:cNvSpPr/>
            <p:nvPr/>
          </p:nvSpPr>
          <p:spPr>
            <a:xfrm>
              <a:off x="3472150" y="3111825"/>
              <a:ext cx="21750" cy="20875"/>
            </a:xfrm>
            <a:custGeom>
              <a:avLst/>
              <a:gdLst/>
              <a:ahLst/>
              <a:cxnLst/>
              <a:rect l="l" t="t" r="r" b="b"/>
              <a:pathLst>
                <a:path w="870" h="835" extrusionOk="0">
                  <a:moveTo>
                    <a:pt x="417" y="0"/>
                  </a:moveTo>
                  <a:cubicBezTo>
                    <a:pt x="179" y="0"/>
                    <a:pt x="0" y="191"/>
                    <a:pt x="12" y="429"/>
                  </a:cubicBezTo>
                  <a:cubicBezTo>
                    <a:pt x="12" y="660"/>
                    <a:pt x="191" y="834"/>
                    <a:pt x="429" y="834"/>
                  </a:cubicBezTo>
                  <a:cubicBezTo>
                    <a:pt x="437" y="834"/>
                    <a:pt x="445" y="834"/>
                    <a:pt x="453" y="834"/>
                  </a:cubicBezTo>
                  <a:cubicBezTo>
                    <a:pt x="691" y="834"/>
                    <a:pt x="870" y="643"/>
                    <a:pt x="846" y="405"/>
                  </a:cubicBezTo>
                  <a:cubicBezTo>
                    <a:pt x="846" y="179"/>
                    <a:pt x="655" y="0"/>
                    <a:pt x="417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64"/>
            <p:cNvSpPr/>
            <p:nvPr/>
          </p:nvSpPr>
          <p:spPr>
            <a:xfrm>
              <a:off x="3491500" y="3112725"/>
              <a:ext cx="11325" cy="47950"/>
            </a:xfrm>
            <a:custGeom>
              <a:avLst/>
              <a:gdLst/>
              <a:ahLst/>
              <a:cxnLst/>
              <a:rect l="l" t="t" r="r" b="b"/>
              <a:pathLst>
                <a:path w="453" h="1918" extrusionOk="0">
                  <a:moveTo>
                    <a:pt x="346" y="0"/>
                  </a:moveTo>
                  <a:cubicBezTo>
                    <a:pt x="250" y="0"/>
                    <a:pt x="167" y="429"/>
                    <a:pt x="72" y="964"/>
                  </a:cubicBezTo>
                  <a:cubicBezTo>
                    <a:pt x="60" y="1095"/>
                    <a:pt x="36" y="1215"/>
                    <a:pt x="12" y="1345"/>
                  </a:cubicBezTo>
                  <a:cubicBezTo>
                    <a:pt x="0" y="1488"/>
                    <a:pt x="12" y="1619"/>
                    <a:pt x="60" y="1726"/>
                  </a:cubicBezTo>
                  <a:cubicBezTo>
                    <a:pt x="119" y="1822"/>
                    <a:pt x="191" y="1881"/>
                    <a:pt x="274" y="1905"/>
                  </a:cubicBezTo>
                  <a:cubicBezTo>
                    <a:pt x="287" y="1914"/>
                    <a:pt x="301" y="1917"/>
                    <a:pt x="314" y="1917"/>
                  </a:cubicBezTo>
                  <a:cubicBezTo>
                    <a:pt x="338" y="1917"/>
                    <a:pt x="358" y="1904"/>
                    <a:pt x="358" y="1881"/>
                  </a:cubicBezTo>
                  <a:cubicBezTo>
                    <a:pt x="358" y="1846"/>
                    <a:pt x="274" y="1798"/>
                    <a:pt x="250" y="1667"/>
                  </a:cubicBezTo>
                  <a:cubicBezTo>
                    <a:pt x="238" y="1607"/>
                    <a:pt x="250" y="1512"/>
                    <a:pt x="286" y="1405"/>
                  </a:cubicBezTo>
                  <a:cubicBezTo>
                    <a:pt x="310" y="1298"/>
                    <a:pt x="346" y="1155"/>
                    <a:pt x="358" y="1024"/>
                  </a:cubicBezTo>
                  <a:cubicBezTo>
                    <a:pt x="453" y="464"/>
                    <a:pt x="417" y="12"/>
                    <a:pt x="346" y="0"/>
                  </a:cubicBezTo>
                  <a:close/>
                </a:path>
              </a:pathLst>
            </a:custGeom>
            <a:solidFill>
              <a:srgbClr val="F69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64"/>
            <p:cNvSpPr/>
            <p:nvPr/>
          </p:nvSpPr>
          <p:spPr>
            <a:xfrm>
              <a:off x="3464700" y="3081575"/>
              <a:ext cx="35750" cy="12600"/>
            </a:xfrm>
            <a:custGeom>
              <a:avLst/>
              <a:gdLst/>
              <a:ahLst/>
              <a:cxnLst/>
              <a:rect l="l" t="t" r="r" b="b"/>
              <a:pathLst>
                <a:path w="1430" h="504" extrusionOk="0">
                  <a:moveTo>
                    <a:pt x="588" y="0"/>
                  </a:moveTo>
                  <a:cubicBezTo>
                    <a:pt x="439" y="0"/>
                    <a:pt x="309" y="37"/>
                    <a:pt x="215" y="79"/>
                  </a:cubicBezTo>
                  <a:cubicBezTo>
                    <a:pt x="60" y="139"/>
                    <a:pt x="1" y="210"/>
                    <a:pt x="13" y="246"/>
                  </a:cubicBezTo>
                  <a:cubicBezTo>
                    <a:pt x="28" y="269"/>
                    <a:pt x="69" y="275"/>
                    <a:pt x="130" y="275"/>
                  </a:cubicBezTo>
                  <a:cubicBezTo>
                    <a:pt x="191" y="275"/>
                    <a:pt x="271" y="269"/>
                    <a:pt x="365" y="269"/>
                  </a:cubicBezTo>
                  <a:cubicBezTo>
                    <a:pt x="469" y="269"/>
                    <a:pt x="588" y="276"/>
                    <a:pt x="715" y="305"/>
                  </a:cubicBezTo>
                  <a:cubicBezTo>
                    <a:pt x="1031" y="358"/>
                    <a:pt x="1263" y="504"/>
                    <a:pt x="1370" y="504"/>
                  </a:cubicBezTo>
                  <a:cubicBezTo>
                    <a:pt x="1384" y="504"/>
                    <a:pt x="1396" y="501"/>
                    <a:pt x="1406" y="496"/>
                  </a:cubicBezTo>
                  <a:cubicBezTo>
                    <a:pt x="1430" y="460"/>
                    <a:pt x="1406" y="377"/>
                    <a:pt x="1299" y="270"/>
                  </a:cubicBezTo>
                  <a:cubicBezTo>
                    <a:pt x="1191" y="163"/>
                    <a:pt x="1013" y="67"/>
                    <a:pt x="775" y="20"/>
                  </a:cubicBezTo>
                  <a:cubicBezTo>
                    <a:pt x="710" y="6"/>
                    <a:pt x="647" y="0"/>
                    <a:pt x="588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64"/>
            <p:cNvSpPr/>
            <p:nvPr/>
          </p:nvSpPr>
          <p:spPr>
            <a:xfrm>
              <a:off x="3522450" y="3082525"/>
              <a:ext cx="33375" cy="14900"/>
            </a:xfrm>
            <a:custGeom>
              <a:avLst/>
              <a:gdLst/>
              <a:ahLst/>
              <a:cxnLst/>
              <a:rect l="l" t="t" r="r" b="b"/>
              <a:pathLst>
                <a:path w="1335" h="596" extrusionOk="0">
                  <a:moveTo>
                    <a:pt x="457" y="1"/>
                  </a:moveTo>
                  <a:cubicBezTo>
                    <a:pt x="352" y="1"/>
                    <a:pt x="260" y="16"/>
                    <a:pt x="191" y="41"/>
                  </a:cubicBezTo>
                  <a:cubicBezTo>
                    <a:pt x="72" y="101"/>
                    <a:pt x="1" y="172"/>
                    <a:pt x="12" y="208"/>
                  </a:cubicBezTo>
                  <a:cubicBezTo>
                    <a:pt x="48" y="279"/>
                    <a:pt x="358" y="220"/>
                    <a:pt x="679" y="327"/>
                  </a:cubicBezTo>
                  <a:cubicBezTo>
                    <a:pt x="992" y="403"/>
                    <a:pt x="1207" y="595"/>
                    <a:pt x="1289" y="595"/>
                  </a:cubicBezTo>
                  <a:cubicBezTo>
                    <a:pt x="1298" y="595"/>
                    <a:pt x="1305" y="593"/>
                    <a:pt x="1310" y="589"/>
                  </a:cubicBezTo>
                  <a:cubicBezTo>
                    <a:pt x="1334" y="577"/>
                    <a:pt x="1322" y="470"/>
                    <a:pt x="1239" y="351"/>
                  </a:cubicBezTo>
                  <a:cubicBezTo>
                    <a:pt x="1144" y="232"/>
                    <a:pt x="977" y="101"/>
                    <a:pt x="763" y="41"/>
                  </a:cubicBezTo>
                  <a:cubicBezTo>
                    <a:pt x="656" y="13"/>
                    <a:pt x="551" y="1"/>
                    <a:pt x="457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64"/>
            <p:cNvSpPr/>
            <p:nvPr/>
          </p:nvSpPr>
          <p:spPr>
            <a:xfrm>
              <a:off x="3477200" y="3270825"/>
              <a:ext cx="85450" cy="36500"/>
            </a:xfrm>
            <a:custGeom>
              <a:avLst/>
              <a:gdLst/>
              <a:ahLst/>
              <a:cxnLst/>
              <a:rect l="l" t="t" r="r" b="b"/>
              <a:pathLst>
                <a:path w="3418" h="1460" extrusionOk="0">
                  <a:moveTo>
                    <a:pt x="1261" y="1"/>
                  </a:moveTo>
                  <a:cubicBezTo>
                    <a:pt x="844" y="1"/>
                    <a:pt x="422" y="19"/>
                    <a:pt x="1" y="58"/>
                  </a:cubicBezTo>
                  <a:cubicBezTo>
                    <a:pt x="132" y="617"/>
                    <a:pt x="441" y="1272"/>
                    <a:pt x="1227" y="1427"/>
                  </a:cubicBezTo>
                  <a:cubicBezTo>
                    <a:pt x="1339" y="1449"/>
                    <a:pt x="1448" y="1460"/>
                    <a:pt x="1553" y="1460"/>
                  </a:cubicBezTo>
                  <a:cubicBezTo>
                    <a:pt x="2505" y="1460"/>
                    <a:pt x="3150" y="605"/>
                    <a:pt x="3418" y="165"/>
                  </a:cubicBezTo>
                  <a:cubicBezTo>
                    <a:pt x="2726" y="59"/>
                    <a:pt x="2000" y="1"/>
                    <a:pt x="1261" y="1"/>
                  </a:cubicBez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64"/>
            <p:cNvSpPr/>
            <p:nvPr/>
          </p:nvSpPr>
          <p:spPr>
            <a:xfrm>
              <a:off x="3356350" y="3054075"/>
              <a:ext cx="320900" cy="17875"/>
            </a:xfrm>
            <a:custGeom>
              <a:avLst/>
              <a:gdLst/>
              <a:ahLst/>
              <a:cxnLst/>
              <a:rect l="l" t="t" r="r" b="b"/>
              <a:pathLst>
                <a:path w="12836" h="715" extrusionOk="0">
                  <a:moveTo>
                    <a:pt x="358" y="1"/>
                  </a:moveTo>
                  <a:cubicBezTo>
                    <a:pt x="168" y="1"/>
                    <a:pt x="1" y="167"/>
                    <a:pt x="1" y="358"/>
                  </a:cubicBezTo>
                  <a:cubicBezTo>
                    <a:pt x="1" y="560"/>
                    <a:pt x="168" y="715"/>
                    <a:pt x="358" y="715"/>
                  </a:cubicBezTo>
                  <a:lnTo>
                    <a:pt x="12479" y="715"/>
                  </a:lnTo>
                  <a:cubicBezTo>
                    <a:pt x="12669" y="715"/>
                    <a:pt x="12836" y="560"/>
                    <a:pt x="12836" y="358"/>
                  </a:cubicBezTo>
                  <a:cubicBezTo>
                    <a:pt x="12836" y="167"/>
                    <a:pt x="12669" y="1"/>
                    <a:pt x="12479" y="1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64"/>
            <p:cNvSpPr/>
            <p:nvPr/>
          </p:nvSpPr>
          <p:spPr>
            <a:xfrm>
              <a:off x="3600150" y="3064200"/>
              <a:ext cx="17875" cy="164625"/>
            </a:xfrm>
            <a:custGeom>
              <a:avLst/>
              <a:gdLst/>
              <a:ahLst/>
              <a:cxnLst/>
              <a:rect l="l" t="t" r="r" b="b"/>
              <a:pathLst>
                <a:path w="715" h="6585" extrusionOk="0">
                  <a:moveTo>
                    <a:pt x="0" y="0"/>
                  </a:moveTo>
                  <a:lnTo>
                    <a:pt x="0" y="6215"/>
                  </a:lnTo>
                  <a:cubicBezTo>
                    <a:pt x="0" y="6418"/>
                    <a:pt x="167" y="6585"/>
                    <a:pt x="357" y="6585"/>
                  </a:cubicBezTo>
                  <a:cubicBezTo>
                    <a:pt x="548" y="6585"/>
                    <a:pt x="714" y="6418"/>
                    <a:pt x="714" y="6227"/>
                  </a:cubicBezTo>
                  <a:lnTo>
                    <a:pt x="714" y="0"/>
                  </a:ln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64"/>
            <p:cNvSpPr/>
            <p:nvPr/>
          </p:nvSpPr>
          <p:spPr>
            <a:xfrm>
              <a:off x="3430475" y="3065675"/>
              <a:ext cx="180100" cy="173525"/>
            </a:xfrm>
            <a:custGeom>
              <a:avLst/>
              <a:gdLst/>
              <a:ahLst/>
              <a:cxnLst/>
              <a:rect l="l" t="t" r="r" b="b"/>
              <a:pathLst>
                <a:path w="7204" h="6941" extrusionOk="0">
                  <a:moveTo>
                    <a:pt x="298" y="1"/>
                  </a:moveTo>
                  <a:cubicBezTo>
                    <a:pt x="298" y="1"/>
                    <a:pt x="1" y="4871"/>
                    <a:pt x="179" y="5549"/>
                  </a:cubicBezTo>
                  <a:cubicBezTo>
                    <a:pt x="328" y="6125"/>
                    <a:pt x="1884" y="6941"/>
                    <a:pt x="3432" y="6941"/>
                  </a:cubicBezTo>
                  <a:cubicBezTo>
                    <a:pt x="3741" y="6941"/>
                    <a:pt x="4049" y="6908"/>
                    <a:pt x="4346" y="6835"/>
                  </a:cubicBezTo>
                  <a:cubicBezTo>
                    <a:pt x="6132" y="6383"/>
                    <a:pt x="6668" y="5525"/>
                    <a:pt x="6942" y="4621"/>
                  </a:cubicBezTo>
                  <a:cubicBezTo>
                    <a:pt x="7204" y="3704"/>
                    <a:pt x="6978" y="120"/>
                    <a:pt x="6978" y="120"/>
                  </a:cubicBezTo>
                  <a:lnTo>
                    <a:pt x="6561" y="120"/>
                  </a:lnTo>
                  <a:lnTo>
                    <a:pt x="6561" y="108"/>
                  </a:lnTo>
                  <a:lnTo>
                    <a:pt x="5989" y="4204"/>
                  </a:lnTo>
                  <a:cubicBezTo>
                    <a:pt x="5989" y="4204"/>
                    <a:pt x="4898" y="3959"/>
                    <a:pt x="3532" y="3959"/>
                  </a:cubicBezTo>
                  <a:cubicBezTo>
                    <a:pt x="2766" y="3959"/>
                    <a:pt x="1915" y="4036"/>
                    <a:pt x="1120" y="4275"/>
                  </a:cubicBezTo>
                  <a:lnTo>
                    <a:pt x="524" y="1"/>
                  </a:ln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64"/>
            <p:cNvSpPr/>
            <p:nvPr/>
          </p:nvSpPr>
          <p:spPr>
            <a:xfrm>
              <a:off x="3491500" y="3168250"/>
              <a:ext cx="39025" cy="19000"/>
            </a:xfrm>
            <a:custGeom>
              <a:avLst/>
              <a:gdLst/>
              <a:ahLst/>
              <a:cxnLst/>
              <a:rect l="l" t="t" r="r" b="b"/>
              <a:pathLst>
                <a:path w="1561" h="760" extrusionOk="0">
                  <a:moveTo>
                    <a:pt x="1518" y="0"/>
                  </a:moveTo>
                  <a:cubicBezTo>
                    <a:pt x="1429" y="0"/>
                    <a:pt x="1197" y="266"/>
                    <a:pt x="822" y="398"/>
                  </a:cubicBezTo>
                  <a:cubicBezTo>
                    <a:pt x="417" y="553"/>
                    <a:pt x="48" y="518"/>
                    <a:pt x="12" y="589"/>
                  </a:cubicBezTo>
                  <a:cubicBezTo>
                    <a:pt x="0" y="625"/>
                    <a:pt x="96" y="696"/>
                    <a:pt x="250" y="732"/>
                  </a:cubicBezTo>
                  <a:cubicBezTo>
                    <a:pt x="312" y="750"/>
                    <a:pt x="384" y="759"/>
                    <a:pt x="463" y="759"/>
                  </a:cubicBezTo>
                  <a:cubicBezTo>
                    <a:pt x="596" y="759"/>
                    <a:pt x="748" y="732"/>
                    <a:pt x="905" y="672"/>
                  </a:cubicBezTo>
                  <a:cubicBezTo>
                    <a:pt x="1167" y="565"/>
                    <a:pt x="1358" y="410"/>
                    <a:pt x="1441" y="267"/>
                  </a:cubicBezTo>
                  <a:cubicBezTo>
                    <a:pt x="1548" y="137"/>
                    <a:pt x="1560" y="17"/>
                    <a:pt x="1536" y="6"/>
                  </a:cubicBezTo>
                  <a:cubicBezTo>
                    <a:pt x="1531" y="2"/>
                    <a:pt x="1525" y="0"/>
                    <a:pt x="1518" y="0"/>
                  </a:cubicBezTo>
                  <a:close/>
                </a:path>
              </a:pathLst>
            </a:custGeom>
            <a:solidFill>
              <a:srgbClr val="F69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64"/>
            <p:cNvSpPr/>
            <p:nvPr/>
          </p:nvSpPr>
          <p:spPr>
            <a:xfrm>
              <a:off x="3428400" y="2972825"/>
              <a:ext cx="189925" cy="87825"/>
            </a:xfrm>
            <a:custGeom>
              <a:avLst/>
              <a:gdLst/>
              <a:ahLst/>
              <a:cxnLst/>
              <a:rect l="l" t="t" r="r" b="b"/>
              <a:pathLst>
                <a:path w="7597" h="3513" extrusionOk="0">
                  <a:moveTo>
                    <a:pt x="1869" y="0"/>
                  </a:moveTo>
                  <a:cubicBezTo>
                    <a:pt x="846" y="0"/>
                    <a:pt x="0" y="834"/>
                    <a:pt x="0" y="1869"/>
                  </a:cubicBezTo>
                  <a:lnTo>
                    <a:pt x="0" y="3513"/>
                  </a:lnTo>
                  <a:lnTo>
                    <a:pt x="7596" y="3513"/>
                  </a:lnTo>
                  <a:lnTo>
                    <a:pt x="7596" y="1869"/>
                  </a:lnTo>
                  <a:cubicBezTo>
                    <a:pt x="7596" y="846"/>
                    <a:pt x="6763" y="0"/>
                    <a:pt x="5727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64"/>
            <p:cNvSpPr/>
            <p:nvPr/>
          </p:nvSpPr>
          <p:spPr>
            <a:xfrm>
              <a:off x="3472450" y="3247250"/>
              <a:ext cx="105100" cy="90525"/>
            </a:xfrm>
            <a:custGeom>
              <a:avLst/>
              <a:gdLst/>
              <a:ahLst/>
              <a:cxnLst/>
              <a:rect l="l" t="t" r="r" b="b"/>
              <a:pathLst>
                <a:path w="4204" h="3621" extrusionOk="0">
                  <a:moveTo>
                    <a:pt x="3441" y="1"/>
                  </a:moveTo>
                  <a:lnTo>
                    <a:pt x="1727" y="1584"/>
                  </a:lnTo>
                  <a:lnTo>
                    <a:pt x="750" y="13"/>
                  </a:lnTo>
                  <a:lnTo>
                    <a:pt x="0" y="310"/>
                  </a:lnTo>
                  <a:cubicBezTo>
                    <a:pt x="0" y="310"/>
                    <a:pt x="322" y="3192"/>
                    <a:pt x="512" y="3442"/>
                  </a:cubicBezTo>
                  <a:cubicBezTo>
                    <a:pt x="643" y="3620"/>
                    <a:pt x="1739" y="2370"/>
                    <a:pt x="1739" y="2370"/>
                  </a:cubicBezTo>
                  <a:cubicBezTo>
                    <a:pt x="1739" y="2370"/>
                    <a:pt x="2751" y="3454"/>
                    <a:pt x="3025" y="3406"/>
                  </a:cubicBezTo>
                  <a:cubicBezTo>
                    <a:pt x="3275" y="3370"/>
                    <a:pt x="4203" y="406"/>
                    <a:pt x="4203" y="406"/>
                  </a:cubicBezTo>
                  <a:close/>
                </a:path>
              </a:pathLst>
            </a:custGeom>
            <a:solidFill>
              <a:srgbClr val="FBF3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64"/>
            <p:cNvSpPr/>
            <p:nvPr/>
          </p:nvSpPr>
          <p:spPr>
            <a:xfrm>
              <a:off x="3410525" y="3255000"/>
              <a:ext cx="221775" cy="322075"/>
            </a:xfrm>
            <a:custGeom>
              <a:avLst/>
              <a:gdLst/>
              <a:ahLst/>
              <a:cxnLst/>
              <a:rect l="l" t="t" r="r" b="b"/>
              <a:pathLst>
                <a:path w="8871" h="12883" extrusionOk="0">
                  <a:moveTo>
                    <a:pt x="2477" y="0"/>
                  </a:moveTo>
                  <a:lnTo>
                    <a:pt x="1" y="881"/>
                  </a:lnTo>
                  <a:lnTo>
                    <a:pt x="3787" y="12883"/>
                  </a:lnTo>
                  <a:lnTo>
                    <a:pt x="8871" y="881"/>
                  </a:lnTo>
                  <a:lnTo>
                    <a:pt x="6680" y="96"/>
                  </a:lnTo>
                  <a:lnTo>
                    <a:pt x="3787" y="12287"/>
                  </a:lnTo>
                  <a:cubicBezTo>
                    <a:pt x="2799" y="5572"/>
                    <a:pt x="2477" y="0"/>
                    <a:pt x="2477" y="0"/>
                  </a:cubicBezTo>
                  <a:close/>
                </a:path>
              </a:pathLst>
            </a:custGeom>
            <a:solidFill>
              <a:srgbClr val="5D78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64"/>
            <p:cNvSpPr/>
            <p:nvPr/>
          </p:nvSpPr>
          <p:spPr>
            <a:xfrm>
              <a:off x="3615025" y="3835125"/>
              <a:ext cx="88725" cy="62425"/>
            </a:xfrm>
            <a:custGeom>
              <a:avLst/>
              <a:gdLst/>
              <a:ahLst/>
              <a:cxnLst/>
              <a:rect l="l" t="t" r="r" b="b"/>
              <a:pathLst>
                <a:path w="3549" h="2497" extrusionOk="0">
                  <a:moveTo>
                    <a:pt x="1132" y="1"/>
                  </a:moveTo>
                  <a:cubicBezTo>
                    <a:pt x="631" y="405"/>
                    <a:pt x="870" y="965"/>
                    <a:pt x="870" y="965"/>
                  </a:cubicBezTo>
                  <a:cubicBezTo>
                    <a:pt x="870" y="965"/>
                    <a:pt x="0" y="1727"/>
                    <a:pt x="179" y="2298"/>
                  </a:cubicBezTo>
                  <a:cubicBezTo>
                    <a:pt x="218" y="2434"/>
                    <a:pt x="279" y="2480"/>
                    <a:pt x="354" y="2480"/>
                  </a:cubicBezTo>
                  <a:cubicBezTo>
                    <a:pt x="516" y="2480"/>
                    <a:pt x="741" y="2263"/>
                    <a:pt x="940" y="2263"/>
                  </a:cubicBezTo>
                  <a:cubicBezTo>
                    <a:pt x="1013" y="2263"/>
                    <a:pt x="1082" y="2292"/>
                    <a:pt x="1143" y="2370"/>
                  </a:cubicBezTo>
                  <a:cubicBezTo>
                    <a:pt x="1206" y="2447"/>
                    <a:pt x="1270" y="2476"/>
                    <a:pt x="1335" y="2476"/>
                  </a:cubicBezTo>
                  <a:cubicBezTo>
                    <a:pt x="1527" y="2476"/>
                    <a:pt x="1733" y="2228"/>
                    <a:pt x="1972" y="2228"/>
                  </a:cubicBezTo>
                  <a:cubicBezTo>
                    <a:pt x="2053" y="2228"/>
                    <a:pt x="2138" y="2257"/>
                    <a:pt x="2227" y="2334"/>
                  </a:cubicBezTo>
                  <a:cubicBezTo>
                    <a:pt x="2356" y="2446"/>
                    <a:pt x="2465" y="2497"/>
                    <a:pt x="2563" y="2497"/>
                  </a:cubicBezTo>
                  <a:cubicBezTo>
                    <a:pt x="2811" y="2497"/>
                    <a:pt x="2988" y="2173"/>
                    <a:pt x="3227" y="1679"/>
                  </a:cubicBezTo>
                  <a:cubicBezTo>
                    <a:pt x="3310" y="1501"/>
                    <a:pt x="3429" y="882"/>
                    <a:pt x="3548" y="1"/>
                  </a:cubicBezTo>
                  <a:close/>
                </a:path>
              </a:pathLst>
            </a:custGeom>
            <a:solidFill>
              <a:srgbClr val="FFCC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64"/>
            <p:cNvSpPr/>
            <p:nvPr/>
          </p:nvSpPr>
          <p:spPr>
            <a:xfrm>
              <a:off x="3615025" y="3350850"/>
              <a:ext cx="36050" cy="418825"/>
            </a:xfrm>
            <a:custGeom>
              <a:avLst/>
              <a:gdLst/>
              <a:ahLst/>
              <a:cxnLst/>
              <a:rect l="l" t="t" r="r" b="b"/>
              <a:pathLst>
                <a:path w="1442" h="16753" extrusionOk="0">
                  <a:moveTo>
                    <a:pt x="1441" y="0"/>
                  </a:moveTo>
                  <a:cubicBezTo>
                    <a:pt x="1441" y="1"/>
                    <a:pt x="250" y="2870"/>
                    <a:pt x="131" y="3215"/>
                  </a:cubicBezTo>
                  <a:cubicBezTo>
                    <a:pt x="0" y="3572"/>
                    <a:pt x="584" y="16752"/>
                    <a:pt x="584" y="16752"/>
                  </a:cubicBezTo>
                  <a:lnTo>
                    <a:pt x="465" y="3215"/>
                  </a:lnTo>
                  <a:lnTo>
                    <a:pt x="1441" y="0"/>
                  </a:ln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64"/>
            <p:cNvSpPr/>
            <p:nvPr/>
          </p:nvSpPr>
          <p:spPr>
            <a:xfrm>
              <a:off x="3343550" y="3371975"/>
              <a:ext cx="38725" cy="462875"/>
            </a:xfrm>
            <a:custGeom>
              <a:avLst/>
              <a:gdLst/>
              <a:ahLst/>
              <a:cxnLst/>
              <a:rect l="l" t="t" r="r" b="b"/>
              <a:pathLst>
                <a:path w="1549" h="18515" extrusionOk="0">
                  <a:moveTo>
                    <a:pt x="1549" y="0"/>
                  </a:moveTo>
                  <a:lnTo>
                    <a:pt x="1" y="18515"/>
                  </a:lnTo>
                  <a:lnTo>
                    <a:pt x="453" y="18515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1B2A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1" name="Google Shape;2051;p64"/>
          <p:cNvGrpSpPr/>
          <p:nvPr/>
        </p:nvGrpSpPr>
        <p:grpSpPr>
          <a:xfrm>
            <a:off x="1971817" y="1501945"/>
            <a:ext cx="652895" cy="2092536"/>
            <a:chOff x="1894875" y="3068950"/>
            <a:chExt cx="423875" cy="1358525"/>
          </a:xfrm>
        </p:grpSpPr>
        <p:sp>
          <p:nvSpPr>
            <p:cNvPr id="2052" name="Google Shape;2052;p64"/>
            <p:cNvSpPr/>
            <p:nvPr/>
          </p:nvSpPr>
          <p:spPr>
            <a:xfrm>
              <a:off x="2163350" y="3493725"/>
              <a:ext cx="73550" cy="64600"/>
            </a:xfrm>
            <a:custGeom>
              <a:avLst/>
              <a:gdLst/>
              <a:ahLst/>
              <a:cxnLst/>
              <a:rect l="l" t="t" r="r" b="b"/>
              <a:pathLst>
                <a:path w="2942" h="2584" extrusionOk="0">
                  <a:moveTo>
                    <a:pt x="1465" y="0"/>
                  </a:moveTo>
                  <a:cubicBezTo>
                    <a:pt x="1263" y="0"/>
                    <a:pt x="1060" y="46"/>
                    <a:pt x="870" y="143"/>
                  </a:cubicBezTo>
                  <a:cubicBezTo>
                    <a:pt x="239" y="476"/>
                    <a:pt x="1" y="1262"/>
                    <a:pt x="322" y="1881"/>
                  </a:cubicBezTo>
                  <a:cubicBezTo>
                    <a:pt x="556" y="2332"/>
                    <a:pt x="1011" y="2583"/>
                    <a:pt x="1476" y="2583"/>
                  </a:cubicBezTo>
                  <a:cubicBezTo>
                    <a:pt x="1674" y="2583"/>
                    <a:pt x="1875" y="2537"/>
                    <a:pt x="2060" y="2441"/>
                  </a:cubicBezTo>
                  <a:cubicBezTo>
                    <a:pt x="2703" y="2107"/>
                    <a:pt x="2941" y="1322"/>
                    <a:pt x="2620" y="691"/>
                  </a:cubicBezTo>
                  <a:cubicBezTo>
                    <a:pt x="2387" y="249"/>
                    <a:pt x="1932" y="0"/>
                    <a:pt x="1465" y="0"/>
                  </a:cubicBezTo>
                  <a:close/>
                </a:path>
              </a:pathLst>
            </a:custGeom>
            <a:solidFill>
              <a:srgbClr val="4034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64"/>
            <p:cNvSpPr/>
            <p:nvPr/>
          </p:nvSpPr>
          <p:spPr>
            <a:xfrm>
              <a:off x="2229125" y="3702675"/>
              <a:ext cx="89625" cy="106275"/>
            </a:xfrm>
            <a:custGeom>
              <a:avLst/>
              <a:gdLst/>
              <a:ahLst/>
              <a:cxnLst/>
              <a:rect l="l" t="t" r="r" b="b"/>
              <a:pathLst>
                <a:path w="3585" h="4251" extrusionOk="0">
                  <a:moveTo>
                    <a:pt x="95" y="0"/>
                  </a:moveTo>
                  <a:cubicBezTo>
                    <a:pt x="71" y="0"/>
                    <a:pt x="1" y="632"/>
                    <a:pt x="1" y="691"/>
                  </a:cubicBezTo>
                  <a:cubicBezTo>
                    <a:pt x="1" y="881"/>
                    <a:pt x="13" y="1084"/>
                    <a:pt x="37" y="1286"/>
                  </a:cubicBezTo>
                  <a:cubicBezTo>
                    <a:pt x="120" y="1679"/>
                    <a:pt x="334" y="2060"/>
                    <a:pt x="489" y="2441"/>
                  </a:cubicBezTo>
                  <a:cubicBezTo>
                    <a:pt x="537" y="2548"/>
                    <a:pt x="572" y="2667"/>
                    <a:pt x="561" y="2774"/>
                  </a:cubicBezTo>
                  <a:cubicBezTo>
                    <a:pt x="549" y="2846"/>
                    <a:pt x="513" y="2905"/>
                    <a:pt x="537" y="2977"/>
                  </a:cubicBezTo>
                  <a:cubicBezTo>
                    <a:pt x="549" y="3096"/>
                    <a:pt x="656" y="3191"/>
                    <a:pt x="775" y="3215"/>
                  </a:cubicBezTo>
                  <a:cubicBezTo>
                    <a:pt x="894" y="3251"/>
                    <a:pt x="1013" y="3263"/>
                    <a:pt x="1132" y="3286"/>
                  </a:cubicBezTo>
                  <a:cubicBezTo>
                    <a:pt x="1251" y="3334"/>
                    <a:pt x="1346" y="3441"/>
                    <a:pt x="1334" y="3560"/>
                  </a:cubicBezTo>
                  <a:cubicBezTo>
                    <a:pt x="1334" y="3584"/>
                    <a:pt x="1323" y="3620"/>
                    <a:pt x="1323" y="3667"/>
                  </a:cubicBezTo>
                  <a:cubicBezTo>
                    <a:pt x="1334" y="3751"/>
                    <a:pt x="1453" y="3798"/>
                    <a:pt x="1549" y="3798"/>
                  </a:cubicBezTo>
                  <a:cubicBezTo>
                    <a:pt x="1573" y="3798"/>
                    <a:pt x="1599" y="3797"/>
                    <a:pt x="1627" y="3797"/>
                  </a:cubicBezTo>
                  <a:cubicBezTo>
                    <a:pt x="1696" y="3797"/>
                    <a:pt x="1772" y="3803"/>
                    <a:pt x="1823" y="3846"/>
                  </a:cubicBezTo>
                  <a:cubicBezTo>
                    <a:pt x="1942" y="3941"/>
                    <a:pt x="1882" y="4179"/>
                    <a:pt x="2037" y="4239"/>
                  </a:cubicBezTo>
                  <a:cubicBezTo>
                    <a:pt x="2055" y="4247"/>
                    <a:pt x="2073" y="4251"/>
                    <a:pt x="2092" y="4251"/>
                  </a:cubicBezTo>
                  <a:cubicBezTo>
                    <a:pt x="2183" y="4251"/>
                    <a:pt x="2273" y="4163"/>
                    <a:pt x="2323" y="4084"/>
                  </a:cubicBezTo>
                  <a:cubicBezTo>
                    <a:pt x="2501" y="3810"/>
                    <a:pt x="2620" y="3513"/>
                    <a:pt x="2692" y="3203"/>
                  </a:cubicBezTo>
                  <a:cubicBezTo>
                    <a:pt x="2716" y="3048"/>
                    <a:pt x="2739" y="2929"/>
                    <a:pt x="2716" y="2786"/>
                  </a:cubicBezTo>
                  <a:cubicBezTo>
                    <a:pt x="2716" y="2696"/>
                    <a:pt x="2758" y="2458"/>
                    <a:pt x="2713" y="2381"/>
                  </a:cubicBezTo>
                  <a:lnTo>
                    <a:pt x="2713" y="2381"/>
                  </a:lnTo>
                  <a:cubicBezTo>
                    <a:pt x="2764" y="2449"/>
                    <a:pt x="3018" y="2784"/>
                    <a:pt x="3061" y="2870"/>
                  </a:cubicBezTo>
                  <a:cubicBezTo>
                    <a:pt x="3120" y="2977"/>
                    <a:pt x="2644" y="4156"/>
                    <a:pt x="2835" y="4156"/>
                  </a:cubicBezTo>
                  <a:cubicBezTo>
                    <a:pt x="3037" y="4144"/>
                    <a:pt x="3585" y="3167"/>
                    <a:pt x="3561" y="2834"/>
                  </a:cubicBezTo>
                  <a:cubicBezTo>
                    <a:pt x="3525" y="2489"/>
                    <a:pt x="2501" y="1417"/>
                    <a:pt x="2144" y="1048"/>
                  </a:cubicBezTo>
                  <a:cubicBezTo>
                    <a:pt x="1882" y="774"/>
                    <a:pt x="1668" y="488"/>
                    <a:pt x="1608" y="215"/>
                  </a:cubicBezTo>
                  <a:cubicBezTo>
                    <a:pt x="1180" y="155"/>
                    <a:pt x="537" y="60"/>
                    <a:pt x="96" y="0"/>
                  </a:cubicBezTo>
                  <a:cubicBezTo>
                    <a:pt x="96" y="0"/>
                    <a:pt x="96" y="0"/>
                    <a:pt x="95" y="0"/>
                  </a:cubicBez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64"/>
            <p:cNvSpPr/>
            <p:nvPr/>
          </p:nvSpPr>
          <p:spPr>
            <a:xfrm>
              <a:off x="2166625" y="3513350"/>
              <a:ext cx="120275" cy="208400"/>
            </a:xfrm>
            <a:custGeom>
              <a:avLst/>
              <a:gdLst/>
              <a:ahLst/>
              <a:cxnLst/>
              <a:rect l="l" t="t" r="r" b="b"/>
              <a:pathLst>
                <a:path w="4811" h="8336" extrusionOk="0">
                  <a:moveTo>
                    <a:pt x="2441" y="1"/>
                  </a:moveTo>
                  <a:lnTo>
                    <a:pt x="1" y="822"/>
                  </a:lnTo>
                  <a:cubicBezTo>
                    <a:pt x="1" y="822"/>
                    <a:pt x="191" y="1977"/>
                    <a:pt x="953" y="3382"/>
                  </a:cubicBezTo>
                  <a:cubicBezTo>
                    <a:pt x="1715" y="4775"/>
                    <a:pt x="2370" y="6549"/>
                    <a:pt x="2572" y="8335"/>
                  </a:cubicBezTo>
                  <a:lnTo>
                    <a:pt x="4811" y="8180"/>
                  </a:lnTo>
                  <a:cubicBezTo>
                    <a:pt x="4394" y="6121"/>
                    <a:pt x="2441" y="1"/>
                    <a:pt x="2441" y="1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64"/>
            <p:cNvSpPr/>
            <p:nvPr/>
          </p:nvSpPr>
          <p:spPr>
            <a:xfrm>
              <a:off x="2188350" y="4386975"/>
              <a:ext cx="64025" cy="28600"/>
            </a:xfrm>
            <a:custGeom>
              <a:avLst/>
              <a:gdLst/>
              <a:ahLst/>
              <a:cxnLst/>
              <a:rect l="l" t="t" r="r" b="b"/>
              <a:pathLst>
                <a:path w="2561" h="1144" extrusionOk="0">
                  <a:moveTo>
                    <a:pt x="36" y="1120"/>
                  </a:moveTo>
                  <a:cubicBezTo>
                    <a:pt x="1" y="1096"/>
                    <a:pt x="48" y="941"/>
                    <a:pt x="227" y="727"/>
                  </a:cubicBezTo>
                  <a:cubicBezTo>
                    <a:pt x="406" y="525"/>
                    <a:pt x="703" y="286"/>
                    <a:pt x="1108" y="167"/>
                  </a:cubicBezTo>
                  <a:cubicBezTo>
                    <a:pt x="1489" y="24"/>
                    <a:pt x="1870" y="1"/>
                    <a:pt x="2132" y="13"/>
                  </a:cubicBezTo>
                  <a:cubicBezTo>
                    <a:pt x="2406" y="24"/>
                    <a:pt x="2561" y="120"/>
                    <a:pt x="2549" y="144"/>
                  </a:cubicBezTo>
                  <a:cubicBezTo>
                    <a:pt x="2537" y="191"/>
                    <a:pt x="2382" y="179"/>
                    <a:pt x="2132" y="203"/>
                  </a:cubicBezTo>
                  <a:cubicBezTo>
                    <a:pt x="1882" y="239"/>
                    <a:pt x="1549" y="298"/>
                    <a:pt x="1191" y="417"/>
                  </a:cubicBezTo>
                  <a:cubicBezTo>
                    <a:pt x="834" y="536"/>
                    <a:pt x="560" y="715"/>
                    <a:pt x="358" y="858"/>
                  </a:cubicBezTo>
                  <a:cubicBezTo>
                    <a:pt x="167" y="1025"/>
                    <a:pt x="72" y="1144"/>
                    <a:pt x="36" y="1120"/>
                  </a:cubicBezTo>
                  <a:close/>
                </a:path>
              </a:pathLst>
            </a:custGeom>
            <a:solidFill>
              <a:srgbClr val="FBF3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64"/>
            <p:cNvSpPr/>
            <p:nvPr/>
          </p:nvSpPr>
          <p:spPr>
            <a:xfrm>
              <a:off x="2121375" y="4337050"/>
              <a:ext cx="148850" cy="77325"/>
            </a:xfrm>
            <a:custGeom>
              <a:avLst/>
              <a:gdLst/>
              <a:ahLst/>
              <a:cxnLst/>
              <a:rect l="l" t="t" r="r" b="b"/>
              <a:pathLst>
                <a:path w="5954" h="3093" extrusionOk="0">
                  <a:moveTo>
                    <a:pt x="3099" y="1"/>
                  </a:moveTo>
                  <a:cubicBezTo>
                    <a:pt x="2794" y="1"/>
                    <a:pt x="1999" y="334"/>
                    <a:pt x="1989" y="509"/>
                  </a:cubicBezTo>
                  <a:cubicBezTo>
                    <a:pt x="1989" y="617"/>
                    <a:pt x="2168" y="1248"/>
                    <a:pt x="2168" y="1248"/>
                  </a:cubicBezTo>
                  <a:cubicBezTo>
                    <a:pt x="2025" y="1367"/>
                    <a:pt x="1834" y="1486"/>
                    <a:pt x="1596" y="1569"/>
                  </a:cubicBezTo>
                  <a:cubicBezTo>
                    <a:pt x="1537" y="1586"/>
                    <a:pt x="1473" y="1593"/>
                    <a:pt x="1405" y="1593"/>
                  </a:cubicBezTo>
                  <a:cubicBezTo>
                    <a:pt x="885" y="1593"/>
                    <a:pt x="168" y="1164"/>
                    <a:pt x="168" y="1164"/>
                  </a:cubicBezTo>
                  <a:lnTo>
                    <a:pt x="1" y="3093"/>
                  </a:lnTo>
                  <a:lnTo>
                    <a:pt x="5752" y="3093"/>
                  </a:lnTo>
                  <a:cubicBezTo>
                    <a:pt x="5752" y="3093"/>
                    <a:pt x="5954" y="2283"/>
                    <a:pt x="5347" y="2129"/>
                  </a:cubicBezTo>
                  <a:cubicBezTo>
                    <a:pt x="4251" y="1867"/>
                    <a:pt x="3573" y="1581"/>
                    <a:pt x="3180" y="1331"/>
                  </a:cubicBezTo>
                  <a:cubicBezTo>
                    <a:pt x="3180" y="1331"/>
                    <a:pt x="3275" y="509"/>
                    <a:pt x="3216" y="57"/>
                  </a:cubicBezTo>
                  <a:cubicBezTo>
                    <a:pt x="3211" y="18"/>
                    <a:pt x="3167" y="1"/>
                    <a:pt x="30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64"/>
            <p:cNvSpPr/>
            <p:nvPr/>
          </p:nvSpPr>
          <p:spPr>
            <a:xfrm>
              <a:off x="2118100" y="4414075"/>
              <a:ext cx="147375" cy="13400"/>
            </a:xfrm>
            <a:custGeom>
              <a:avLst/>
              <a:gdLst/>
              <a:ahLst/>
              <a:cxnLst/>
              <a:rect l="l" t="t" r="r" b="b"/>
              <a:pathLst>
                <a:path w="5895" h="536" extrusionOk="0">
                  <a:moveTo>
                    <a:pt x="156" y="0"/>
                  </a:moveTo>
                  <a:lnTo>
                    <a:pt x="1" y="536"/>
                  </a:lnTo>
                  <a:lnTo>
                    <a:pt x="5835" y="536"/>
                  </a:lnTo>
                  <a:lnTo>
                    <a:pt x="5894" y="0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64"/>
            <p:cNvSpPr/>
            <p:nvPr/>
          </p:nvSpPr>
          <p:spPr>
            <a:xfrm>
              <a:off x="1905275" y="4414075"/>
              <a:ext cx="99450" cy="13400"/>
            </a:xfrm>
            <a:custGeom>
              <a:avLst/>
              <a:gdLst/>
              <a:ahLst/>
              <a:cxnLst/>
              <a:rect l="l" t="t" r="r" b="b"/>
              <a:pathLst>
                <a:path w="3978" h="536" extrusionOk="0">
                  <a:moveTo>
                    <a:pt x="168" y="0"/>
                  </a:moveTo>
                  <a:lnTo>
                    <a:pt x="1" y="536"/>
                  </a:lnTo>
                  <a:lnTo>
                    <a:pt x="3918" y="536"/>
                  </a:lnTo>
                  <a:lnTo>
                    <a:pt x="3978" y="0"/>
                  </a:lnTo>
                  <a:close/>
                </a:path>
              </a:pathLst>
            </a:custGeom>
            <a:solidFill>
              <a:srgbClr val="D6D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64"/>
            <p:cNvSpPr/>
            <p:nvPr/>
          </p:nvSpPr>
          <p:spPr>
            <a:xfrm>
              <a:off x="1909450" y="4343850"/>
              <a:ext cx="101225" cy="70250"/>
            </a:xfrm>
            <a:custGeom>
              <a:avLst/>
              <a:gdLst/>
              <a:ahLst/>
              <a:cxnLst/>
              <a:rect l="l" t="t" r="r" b="b"/>
              <a:pathLst>
                <a:path w="4049" h="2810" extrusionOk="0">
                  <a:moveTo>
                    <a:pt x="1993" y="1"/>
                  </a:moveTo>
                  <a:cubicBezTo>
                    <a:pt x="1728" y="1"/>
                    <a:pt x="1505" y="15"/>
                    <a:pt x="1429" y="59"/>
                  </a:cubicBezTo>
                  <a:cubicBezTo>
                    <a:pt x="1191" y="190"/>
                    <a:pt x="1477" y="987"/>
                    <a:pt x="1477" y="987"/>
                  </a:cubicBezTo>
                  <a:cubicBezTo>
                    <a:pt x="1477" y="987"/>
                    <a:pt x="1239" y="1285"/>
                    <a:pt x="715" y="1749"/>
                  </a:cubicBezTo>
                  <a:cubicBezTo>
                    <a:pt x="235" y="2186"/>
                    <a:pt x="35" y="2712"/>
                    <a:pt x="5" y="2797"/>
                  </a:cubicBezTo>
                  <a:lnTo>
                    <a:pt x="3811" y="2797"/>
                  </a:lnTo>
                  <a:cubicBezTo>
                    <a:pt x="3811" y="2797"/>
                    <a:pt x="4049" y="1368"/>
                    <a:pt x="4001" y="1309"/>
                  </a:cubicBezTo>
                  <a:cubicBezTo>
                    <a:pt x="3999" y="1305"/>
                    <a:pt x="3993" y="1303"/>
                    <a:pt x="3984" y="1303"/>
                  </a:cubicBezTo>
                  <a:cubicBezTo>
                    <a:pt x="3861" y="1303"/>
                    <a:pt x="3173" y="1624"/>
                    <a:pt x="3015" y="1624"/>
                  </a:cubicBezTo>
                  <a:cubicBezTo>
                    <a:pt x="3003" y="1624"/>
                    <a:pt x="2995" y="1622"/>
                    <a:pt x="2989" y="1618"/>
                  </a:cubicBezTo>
                  <a:cubicBezTo>
                    <a:pt x="2918" y="1559"/>
                    <a:pt x="3215" y="59"/>
                    <a:pt x="3215" y="59"/>
                  </a:cubicBezTo>
                  <a:cubicBezTo>
                    <a:pt x="3215" y="59"/>
                    <a:pt x="2522" y="1"/>
                    <a:pt x="1993" y="1"/>
                  </a:cubicBezTo>
                  <a:close/>
                  <a:moveTo>
                    <a:pt x="1" y="2797"/>
                  </a:moveTo>
                  <a:lnTo>
                    <a:pt x="1" y="2809"/>
                  </a:lnTo>
                  <a:cubicBezTo>
                    <a:pt x="1" y="2809"/>
                    <a:pt x="2" y="2805"/>
                    <a:pt x="5" y="27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64"/>
            <p:cNvSpPr/>
            <p:nvPr/>
          </p:nvSpPr>
          <p:spPr>
            <a:xfrm>
              <a:off x="1894875" y="3555025"/>
              <a:ext cx="368825" cy="846125"/>
            </a:xfrm>
            <a:custGeom>
              <a:avLst/>
              <a:gdLst/>
              <a:ahLst/>
              <a:cxnLst/>
              <a:rect l="l" t="t" r="r" b="b"/>
              <a:pathLst>
                <a:path w="14753" h="33845" extrusionOk="0">
                  <a:moveTo>
                    <a:pt x="13895" y="1"/>
                  </a:moveTo>
                  <a:lnTo>
                    <a:pt x="3477" y="1608"/>
                  </a:lnTo>
                  <a:lnTo>
                    <a:pt x="0" y="33219"/>
                  </a:lnTo>
                  <a:cubicBezTo>
                    <a:pt x="0" y="33219"/>
                    <a:pt x="2971" y="33844"/>
                    <a:pt x="6748" y="33844"/>
                  </a:cubicBezTo>
                  <a:cubicBezTo>
                    <a:pt x="9271" y="33844"/>
                    <a:pt x="12154" y="33565"/>
                    <a:pt x="14752" y="32636"/>
                  </a:cubicBezTo>
                  <a:cubicBezTo>
                    <a:pt x="14752" y="32636"/>
                    <a:pt x="14585" y="8454"/>
                    <a:pt x="13895" y="1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64"/>
            <p:cNvSpPr/>
            <p:nvPr/>
          </p:nvSpPr>
          <p:spPr>
            <a:xfrm>
              <a:off x="1965625" y="3081725"/>
              <a:ext cx="205200" cy="222800"/>
            </a:xfrm>
            <a:custGeom>
              <a:avLst/>
              <a:gdLst/>
              <a:ahLst/>
              <a:cxnLst/>
              <a:rect l="l" t="t" r="r" b="b"/>
              <a:pathLst>
                <a:path w="8208" h="8912" extrusionOk="0">
                  <a:moveTo>
                    <a:pt x="4919" y="1"/>
                  </a:moveTo>
                  <a:cubicBezTo>
                    <a:pt x="3017" y="1"/>
                    <a:pt x="982" y="784"/>
                    <a:pt x="1147" y="4240"/>
                  </a:cubicBezTo>
                  <a:cubicBezTo>
                    <a:pt x="1147" y="4240"/>
                    <a:pt x="1061" y="4222"/>
                    <a:pt x="939" y="4222"/>
                  </a:cubicBezTo>
                  <a:cubicBezTo>
                    <a:pt x="606" y="4222"/>
                    <a:pt x="1" y="4362"/>
                    <a:pt x="123" y="5407"/>
                  </a:cubicBezTo>
                  <a:cubicBezTo>
                    <a:pt x="290" y="6836"/>
                    <a:pt x="1075" y="6550"/>
                    <a:pt x="1385" y="6610"/>
                  </a:cubicBezTo>
                  <a:cubicBezTo>
                    <a:pt x="1385" y="6610"/>
                    <a:pt x="1906" y="8912"/>
                    <a:pt x="4670" y="8912"/>
                  </a:cubicBezTo>
                  <a:cubicBezTo>
                    <a:pt x="4800" y="8912"/>
                    <a:pt x="4935" y="8907"/>
                    <a:pt x="5076" y="8896"/>
                  </a:cubicBezTo>
                  <a:cubicBezTo>
                    <a:pt x="8207" y="8658"/>
                    <a:pt x="7731" y="6265"/>
                    <a:pt x="7707" y="4657"/>
                  </a:cubicBezTo>
                  <a:cubicBezTo>
                    <a:pt x="7683" y="3050"/>
                    <a:pt x="7814" y="252"/>
                    <a:pt x="5778" y="49"/>
                  </a:cubicBezTo>
                  <a:cubicBezTo>
                    <a:pt x="5501" y="19"/>
                    <a:pt x="5211" y="1"/>
                    <a:pt x="4919" y="1"/>
                  </a:cubicBezTo>
                  <a:close/>
                </a:path>
              </a:pathLst>
            </a:custGeom>
            <a:solidFill>
              <a:srgbClr val="E88D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64"/>
            <p:cNvSpPr/>
            <p:nvPr/>
          </p:nvSpPr>
          <p:spPr>
            <a:xfrm>
              <a:off x="2053825" y="3180275"/>
              <a:ext cx="21750" cy="20875"/>
            </a:xfrm>
            <a:custGeom>
              <a:avLst/>
              <a:gdLst/>
              <a:ahLst/>
              <a:cxnLst/>
              <a:rect l="l" t="t" r="r" b="b"/>
              <a:pathLst>
                <a:path w="870" h="835" extrusionOk="0">
                  <a:moveTo>
                    <a:pt x="417" y="1"/>
                  </a:moveTo>
                  <a:cubicBezTo>
                    <a:pt x="179" y="1"/>
                    <a:pt x="0" y="191"/>
                    <a:pt x="12" y="429"/>
                  </a:cubicBezTo>
                  <a:cubicBezTo>
                    <a:pt x="12" y="660"/>
                    <a:pt x="202" y="835"/>
                    <a:pt x="430" y="835"/>
                  </a:cubicBezTo>
                  <a:cubicBezTo>
                    <a:pt x="438" y="835"/>
                    <a:pt x="445" y="835"/>
                    <a:pt x="453" y="834"/>
                  </a:cubicBezTo>
                  <a:cubicBezTo>
                    <a:pt x="691" y="834"/>
                    <a:pt x="869" y="644"/>
                    <a:pt x="845" y="406"/>
                  </a:cubicBezTo>
                  <a:cubicBezTo>
                    <a:pt x="834" y="179"/>
                    <a:pt x="643" y="1"/>
                    <a:pt x="417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64"/>
            <p:cNvSpPr/>
            <p:nvPr/>
          </p:nvSpPr>
          <p:spPr>
            <a:xfrm>
              <a:off x="2107400" y="3180275"/>
              <a:ext cx="21750" cy="20875"/>
            </a:xfrm>
            <a:custGeom>
              <a:avLst/>
              <a:gdLst/>
              <a:ahLst/>
              <a:cxnLst/>
              <a:rect l="l" t="t" r="r" b="b"/>
              <a:pathLst>
                <a:path w="870" h="835" extrusionOk="0">
                  <a:moveTo>
                    <a:pt x="417" y="1"/>
                  </a:moveTo>
                  <a:cubicBezTo>
                    <a:pt x="179" y="1"/>
                    <a:pt x="0" y="191"/>
                    <a:pt x="12" y="429"/>
                  </a:cubicBezTo>
                  <a:cubicBezTo>
                    <a:pt x="12" y="660"/>
                    <a:pt x="202" y="835"/>
                    <a:pt x="430" y="835"/>
                  </a:cubicBezTo>
                  <a:cubicBezTo>
                    <a:pt x="438" y="835"/>
                    <a:pt x="445" y="835"/>
                    <a:pt x="453" y="834"/>
                  </a:cubicBezTo>
                  <a:cubicBezTo>
                    <a:pt x="691" y="834"/>
                    <a:pt x="869" y="644"/>
                    <a:pt x="846" y="406"/>
                  </a:cubicBezTo>
                  <a:cubicBezTo>
                    <a:pt x="834" y="179"/>
                    <a:pt x="643" y="1"/>
                    <a:pt x="417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64"/>
            <p:cNvSpPr/>
            <p:nvPr/>
          </p:nvSpPr>
          <p:spPr>
            <a:xfrm>
              <a:off x="2040125" y="3158150"/>
              <a:ext cx="39325" cy="11875"/>
            </a:xfrm>
            <a:custGeom>
              <a:avLst/>
              <a:gdLst/>
              <a:ahLst/>
              <a:cxnLst/>
              <a:rect l="l" t="t" r="r" b="b"/>
              <a:pathLst>
                <a:path w="1573" h="475" extrusionOk="0">
                  <a:moveTo>
                    <a:pt x="842" y="0"/>
                  </a:moveTo>
                  <a:cubicBezTo>
                    <a:pt x="808" y="0"/>
                    <a:pt x="774" y="2"/>
                    <a:pt x="739" y="5"/>
                  </a:cubicBezTo>
                  <a:cubicBezTo>
                    <a:pt x="489" y="40"/>
                    <a:pt x="286" y="136"/>
                    <a:pt x="167" y="243"/>
                  </a:cubicBezTo>
                  <a:cubicBezTo>
                    <a:pt x="108" y="302"/>
                    <a:pt x="60" y="350"/>
                    <a:pt x="24" y="398"/>
                  </a:cubicBezTo>
                  <a:cubicBezTo>
                    <a:pt x="0" y="433"/>
                    <a:pt x="0" y="457"/>
                    <a:pt x="12" y="469"/>
                  </a:cubicBezTo>
                  <a:cubicBezTo>
                    <a:pt x="16" y="473"/>
                    <a:pt x="20" y="474"/>
                    <a:pt x="26" y="474"/>
                  </a:cubicBezTo>
                  <a:cubicBezTo>
                    <a:pt x="39" y="474"/>
                    <a:pt x="59" y="466"/>
                    <a:pt x="84" y="457"/>
                  </a:cubicBezTo>
                  <a:cubicBezTo>
                    <a:pt x="131" y="433"/>
                    <a:pt x="179" y="410"/>
                    <a:pt x="239" y="374"/>
                  </a:cubicBezTo>
                  <a:cubicBezTo>
                    <a:pt x="370" y="326"/>
                    <a:pt x="548" y="243"/>
                    <a:pt x="762" y="231"/>
                  </a:cubicBezTo>
                  <a:cubicBezTo>
                    <a:pt x="797" y="229"/>
                    <a:pt x="832" y="228"/>
                    <a:pt x="865" y="228"/>
                  </a:cubicBezTo>
                  <a:cubicBezTo>
                    <a:pt x="1029" y="228"/>
                    <a:pt x="1182" y="251"/>
                    <a:pt x="1310" y="290"/>
                  </a:cubicBezTo>
                  <a:cubicBezTo>
                    <a:pt x="1408" y="299"/>
                    <a:pt x="1483" y="318"/>
                    <a:pt x="1525" y="318"/>
                  </a:cubicBezTo>
                  <a:cubicBezTo>
                    <a:pt x="1544" y="318"/>
                    <a:pt x="1556" y="314"/>
                    <a:pt x="1560" y="302"/>
                  </a:cubicBezTo>
                  <a:cubicBezTo>
                    <a:pt x="1572" y="290"/>
                    <a:pt x="1513" y="195"/>
                    <a:pt x="1370" y="124"/>
                  </a:cubicBezTo>
                  <a:cubicBezTo>
                    <a:pt x="1256" y="62"/>
                    <a:pt x="1062" y="0"/>
                    <a:pt x="842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64"/>
            <p:cNvSpPr/>
            <p:nvPr/>
          </p:nvSpPr>
          <p:spPr>
            <a:xfrm>
              <a:off x="2108875" y="3153275"/>
              <a:ext cx="39025" cy="11600"/>
            </a:xfrm>
            <a:custGeom>
              <a:avLst/>
              <a:gdLst/>
              <a:ahLst/>
              <a:cxnLst/>
              <a:rect l="l" t="t" r="r" b="b"/>
              <a:pathLst>
                <a:path w="1561" h="464" extrusionOk="0">
                  <a:moveTo>
                    <a:pt x="877" y="1"/>
                  </a:moveTo>
                  <a:cubicBezTo>
                    <a:pt x="836" y="1"/>
                    <a:pt x="794" y="3"/>
                    <a:pt x="751" y="9"/>
                  </a:cubicBezTo>
                  <a:cubicBezTo>
                    <a:pt x="489" y="45"/>
                    <a:pt x="287" y="140"/>
                    <a:pt x="167" y="247"/>
                  </a:cubicBezTo>
                  <a:cubicBezTo>
                    <a:pt x="48" y="343"/>
                    <a:pt x="1" y="426"/>
                    <a:pt x="13" y="462"/>
                  </a:cubicBezTo>
                  <a:cubicBezTo>
                    <a:pt x="15" y="463"/>
                    <a:pt x="18" y="464"/>
                    <a:pt x="22" y="464"/>
                  </a:cubicBezTo>
                  <a:cubicBezTo>
                    <a:pt x="54" y="464"/>
                    <a:pt x="134" y="420"/>
                    <a:pt x="251" y="366"/>
                  </a:cubicBezTo>
                  <a:cubicBezTo>
                    <a:pt x="394" y="307"/>
                    <a:pt x="572" y="235"/>
                    <a:pt x="775" y="224"/>
                  </a:cubicBezTo>
                  <a:cubicBezTo>
                    <a:pt x="823" y="218"/>
                    <a:pt x="870" y="216"/>
                    <a:pt x="916" y="216"/>
                  </a:cubicBezTo>
                  <a:cubicBezTo>
                    <a:pt x="1072" y="216"/>
                    <a:pt x="1209" y="244"/>
                    <a:pt x="1310" y="271"/>
                  </a:cubicBezTo>
                  <a:cubicBezTo>
                    <a:pt x="1382" y="295"/>
                    <a:pt x="1441" y="307"/>
                    <a:pt x="1477" y="319"/>
                  </a:cubicBezTo>
                  <a:cubicBezTo>
                    <a:pt x="1501" y="325"/>
                    <a:pt x="1519" y="328"/>
                    <a:pt x="1531" y="328"/>
                  </a:cubicBezTo>
                  <a:cubicBezTo>
                    <a:pt x="1543" y="328"/>
                    <a:pt x="1549" y="325"/>
                    <a:pt x="1549" y="319"/>
                  </a:cubicBezTo>
                  <a:cubicBezTo>
                    <a:pt x="1561" y="307"/>
                    <a:pt x="1549" y="295"/>
                    <a:pt x="1525" y="247"/>
                  </a:cubicBezTo>
                  <a:cubicBezTo>
                    <a:pt x="1489" y="212"/>
                    <a:pt x="1430" y="176"/>
                    <a:pt x="1370" y="128"/>
                  </a:cubicBezTo>
                  <a:cubicBezTo>
                    <a:pt x="1261" y="69"/>
                    <a:pt x="1085" y="1"/>
                    <a:pt x="877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64"/>
            <p:cNvSpPr/>
            <p:nvPr/>
          </p:nvSpPr>
          <p:spPr>
            <a:xfrm>
              <a:off x="1966900" y="3181475"/>
              <a:ext cx="24125" cy="44175"/>
            </a:xfrm>
            <a:custGeom>
              <a:avLst/>
              <a:gdLst/>
              <a:ahLst/>
              <a:cxnLst/>
              <a:rect l="l" t="t" r="r" b="b"/>
              <a:pathLst>
                <a:path w="965" h="1767" extrusionOk="0">
                  <a:moveTo>
                    <a:pt x="429" y="0"/>
                  </a:moveTo>
                  <a:cubicBezTo>
                    <a:pt x="262" y="0"/>
                    <a:pt x="143" y="143"/>
                    <a:pt x="96" y="310"/>
                  </a:cubicBezTo>
                  <a:cubicBezTo>
                    <a:pt x="1" y="679"/>
                    <a:pt x="143" y="1084"/>
                    <a:pt x="298" y="1441"/>
                  </a:cubicBezTo>
                  <a:cubicBezTo>
                    <a:pt x="334" y="1548"/>
                    <a:pt x="382" y="1667"/>
                    <a:pt x="489" y="1727"/>
                  </a:cubicBezTo>
                  <a:cubicBezTo>
                    <a:pt x="524" y="1752"/>
                    <a:pt x="575" y="1767"/>
                    <a:pt x="625" y="1767"/>
                  </a:cubicBezTo>
                  <a:cubicBezTo>
                    <a:pt x="693" y="1767"/>
                    <a:pt x="759" y="1741"/>
                    <a:pt x="786" y="1679"/>
                  </a:cubicBezTo>
                  <a:cubicBezTo>
                    <a:pt x="834" y="1572"/>
                    <a:pt x="751" y="1477"/>
                    <a:pt x="715" y="1370"/>
                  </a:cubicBezTo>
                  <a:cubicBezTo>
                    <a:pt x="655" y="1262"/>
                    <a:pt x="620" y="1132"/>
                    <a:pt x="715" y="1072"/>
                  </a:cubicBezTo>
                  <a:cubicBezTo>
                    <a:pt x="751" y="1036"/>
                    <a:pt x="810" y="1036"/>
                    <a:pt x="858" y="1024"/>
                  </a:cubicBezTo>
                  <a:cubicBezTo>
                    <a:pt x="965" y="965"/>
                    <a:pt x="965" y="834"/>
                    <a:pt x="929" y="715"/>
                  </a:cubicBezTo>
                  <a:cubicBezTo>
                    <a:pt x="905" y="560"/>
                    <a:pt x="846" y="417"/>
                    <a:pt x="774" y="262"/>
                  </a:cubicBezTo>
                  <a:cubicBezTo>
                    <a:pt x="691" y="131"/>
                    <a:pt x="572" y="0"/>
                    <a:pt x="429" y="0"/>
                  </a:cubicBezTo>
                  <a:close/>
                </a:path>
              </a:pathLst>
            </a:custGeom>
            <a:solidFill>
              <a:srgbClr val="E879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64"/>
            <p:cNvSpPr/>
            <p:nvPr/>
          </p:nvSpPr>
          <p:spPr>
            <a:xfrm>
              <a:off x="2091400" y="3218300"/>
              <a:ext cx="15425" cy="7625"/>
            </a:xfrm>
            <a:custGeom>
              <a:avLst/>
              <a:gdLst/>
              <a:ahLst/>
              <a:cxnLst/>
              <a:rect l="l" t="t" r="r" b="b"/>
              <a:pathLst>
                <a:path w="617" h="305" extrusionOk="0">
                  <a:moveTo>
                    <a:pt x="438" y="1"/>
                  </a:moveTo>
                  <a:cubicBezTo>
                    <a:pt x="390" y="1"/>
                    <a:pt x="337" y="10"/>
                    <a:pt x="283" y="16"/>
                  </a:cubicBezTo>
                  <a:cubicBezTo>
                    <a:pt x="164" y="40"/>
                    <a:pt x="57" y="75"/>
                    <a:pt x="33" y="147"/>
                  </a:cubicBezTo>
                  <a:cubicBezTo>
                    <a:pt x="1" y="211"/>
                    <a:pt x="114" y="305"/>
                    <a:pt x="277" y="305"/>
                  </a:cubicBezTo>
                  <a:cubicBezTo>
                    <a:pt x="294" y="305"/>
                    <a:pt x="312" y="304"/>
                    <a:pt x="331" y="301"/>
                  </a:cubicBezTo>
                  <a:cubicBezTo>
                    <a:pt x="521" y="254"/>
                    <a:pt x="616" y="99"/>
                    <a:pt x="557" y="40"/>
                  </a:cubicBezTo>
                  <a:cubicBezTo>
                    <a:pt x="527" y="10"/>
                    <a:pt x="485" y="1"/>
                    <a:pt x="438" y="1"/>
                  </a:cubicBezTo>
                  <a:close/>
                </a:path>
              </a:pathLst>
            </a:custGeom>
            <a:solidFill>
              <a:srgbClr val="D56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64"/>
            <p:cNvSpPr/>
            <p:nvPr/>
          </p:nvSpPr>
          <p:spPr>
            <a:xfrm>
              <a:off x="2070175" y="3230150"/>
              <a:ext cx="41400" cy="16025"/>
            </a:xfrm>
            <a:custGeom>
              <a:avLst/>
              <a:gdLst/>
              <a:ahLst/>
              <a:cxnLst/>
              <a:rect l="l" t="t" r="r" b="b"/>
              <a:pathLst>
                <a:path w="1656" h="641" extrusionOk="0">
                  <a:moveTo>
                    <a:pt x="51" y="1"/>
                  </a:moveTo>
                  <a:cubicBezTo>
                    <a:pt x="45" y="1"/>
                    <a:pt x="40" y="2"/>
                    <a:pt x="37" y="6"/>
                  </a:cubicBezTo>
                  <a:cubicBezTo>
                    <a:pt x="1" y="30"/>
                    <a:pt x="37" y="137"/>
                    <a:pt x="156" y="268"/>
                  </a:cubicBezTo>
                  <a:cubicBezTo>
                    <a:pt x="275" y="399"/>
                    <a:pt x="477" y="554"/>
                    <a:pt x="751" y="613"/>
                  </a:cubicBezTo>
                  <a:cubicBezTo>
                    <a:pt x="834" y="632"/>
                    <a:pt x="916" y="640"/>
                    <a:pt x="994" y="640"/>
                  </a:cubicBezTo>
                  <a:cubicBezTo>
                    <a:pt x="1163" y="640"/>
                    <a:pt x="1316" y="603"/>
                    <a:pt x="1430" y="554"/>
                  </a:cubicBezTo>
                  <a:cubicBezTo>
                    <a:pt x="1585" y="470"/>
                    <a:pt x="1656" y="387"/>
                    <a:pt x="1644" y="363"/>
                  </a:cubicBezTo>
                  <a:cubicBezTo>
                    <a:pt x="1634" y="351"/>
                    <a:pt x="1612" y="347"/>
                    <a:pt x="1579" y="347"/>
                  </a:cubicBezTo>
                  <a:cubicBezTo>
                    <a:pt x="1500" y="347"/>
                    <a:pt x="1359" y="371"/>
                    <a:pt x="1181" y="371"/>
                  </a:cubicBezTo>
                  <a:cubicBezTo>
                    <a:pt x="1067" y="371"/>
                    <a:pt x="937" y="361"/>
                    <a:pt x="799" y="328"/>
                  </a:cubicBezTo>
                  <a:cubicBezTo>
                    <a:pt x="392" y="251"/>
                    <a:pt x="127" y="1"/>
                    <a:pt x="51" y="1"/>
                  </a:cubicBezTo>
                  <a:close/>
                </a:path>
              </a:pathLst>
            </a:custGeom>
            <a:solidFill>
              <a:srgbClr val="D56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64"/>
            <p:cNvSpPr/>
            <p:nvPr/>
          </p:nvSpPr>
          <p:spPr>
            <a:xfrm>
              <a:off x="1962425" y="3558350"/>
              <a:ext cx="80400" cy="75900"/>
            </a:xfrm>
            <a:custGeom>
              <a:avLst/>
              <a:gdLst/>
              <a:ahLst/>
              <a:cxnLst/>
              <a:rect l="l" t="t" r="r" b="b"/>
              <a:pathLst>
                <a:path w="3216" h="3036" extrusionOk="0">
                  <a:moveTo>
                    <a:pt x="1579" y="1"/>
                  </a:moveTo>
                  <a:cubicBezTo>
                    <a:pt x="1522" y="1"/>
                    <a:pt x="1464" y="4"/>
                    <a:pt x="1406" y="11"/>
                  </a:cubicBezTo>
                  <a:cubicBezTo>
                    <a:pt x="572" y="118"/>
                    <a:pt x="1" y="880"/>
                    <a:pt x="96" y="1713"/>
                  </a:cubicBezTo>
                  <a:cubicBezTo>
                    <a:pt x="195" y="2480"/>
                    <a:pt x="848" y="3036"/>
                    <a:pt x="1601" y="3036"/>
                  </a:cubicBezTo>
                  <a:cubicBezTo>
                    <a:pt x="1667" y="3036"/>
                    <a:pt x="1732" y="3031"/>
                    <a:pt x="1799" y="3023"/>
                  </a:cubicBezTo>
                  <a:cubicBezTo>
                    <a:pt x="2632" y="2916"/>
                    <a:pt x="3216" y="2154"/>
                    <a:pt x="3108" y="1320"/>
                  </a:cubicBezTo>
                  <a:cubicBezTo>
                    <a:pt x="2998" y="568"/>
                    <a:pt x="2332" y="1"/>
                    <a:pt x="1579" y="1"/>
                  </a:cubicBez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64"/>
            <p:cNvSpPr/>
            <p:nvPr/>
          </p:nvSpPr>
          <p:spPr>
            <a:xfrm>
              <a:off x="2099350" y="3753800"/>
              <a:ext cx="127425" cy="65425"/>
            </a:xfrm>
            <a:custGeom>
              <a:avLst/>
              <a:gdLst/>
              <a:ahLst/>
              <a:cxnLst/>
              <a:rect l="l" t="t" r="r" b="b"/>
              <a:pathLst>
                <a:path w="5097" h="2617" extrusionOk="0">
                  <a:moveTo>
                    <a:pt x="3768" y="1"/>
                  </a:moveTo>
                  <a:cubicBezTo>
                    <a:pt x="3204" y="1"/>
                    <a:pt x="2431" y="94"/>
                    <a:pt x="2096" y="134"/>
                  </a:cubicBezTo>
                  <a:cubicBezTo>
                    <a:pt x="1964" y="147"/>
                    <a:pt x="1829" y="157"/>
                    <a:pt x="1699" y="157"/>
                  </a:cubicBezTo>
                  <a:cubicBezTo>
                    <a:pt x="1478" y="157"/>
                    <a:pt x="1268" y="129"/>
                    <a:pt x="1096" y="39"/>
                  </a:cubicBezTo>
                  <a:cubicBezTo>
                    <a:pt x="787" y="336"/>
                    <a:pt x="334" y="813"/>
                    <a:pt x="25" y="1098"/>
                  </a:cubicBezTo>
                  <a:cubicBezTo>
                    <a:pt x="1" y="1122"/>
                    <a:pt x="477" y="1563"/>
                    <a:pt x="513" y="1599"/>
                  </a:cubicBezTo>
                  <a:cubicBezTo>
                    <a:pt x="668" y="1718"/>
                    <a:pt x="846" y="1825"/>
                    <a:pt x="1013" y="1932"/>
                  </a:cubicBezTo>
                  <a:cubicBezTo>
                    <a:pt x="1382" y="2122"/>
                    <a:pt x="1799" y="2170"/>
                    <a:pt x="2203" y="2289"/>
                  </a:cubicBezTo>
                  <a:cubicBezTo>
                    <a:pt x="2299" y="2313"/>
                    <a:pt x="2418" y="2349"/>
                    <a:pt x="2501" y="2432"/>
                  </a:cubicBezTo>
                  <a:cubicBezTo>
                    <a:pt x="2537" y="2480"/>
                    <a:pt x="2584" y="2551"/>
                    <a:pt x="2644" y="2587"/>
                  </a:cubicBezTo>
                  <a:cubicBezTo>
                    <a:pt x="2682" y="2608"/>
                    <a:pt x="2722" y="2617"/>
                    <a:pt x="2764" y="2617"/>
                  </a:cubicBezTo>
                  <a:cubicBezTo>
                    <a:pt x="2840" y="2617"/>
                    <a:pt x="2920" y="2585"/>
                    <a:pt x="2989" y="2539"/>
                  </a:cubicBezTo>
                  <a:cubicBezTo>
                    <a:pt x="3096" y="2468"/>
                    <a:pt x="3168" y="2372"/>
                    <a:pt x="3275" y="2301"/>
                  </a:cubicBezTo>
                  <a:cubicBezTo>
                    <a:pt x="3329" y="2267"/>
                    <a:pt x="3402" y="2245"/>
                    <a:pt x="3470" y="2245"/>
                  </a:cubicBezTo>
                  <a:cubicBezTo>
                    <a:pt x="3523" y="2245"/>
                    <a:pt x="3572" y="2258"/>
                    <a:pt x="3608" y="2289"/>
                  </a:cubicBezTo>
                  <a:cubicBezTo>
                    <a:pt x="3644" y="2301"/>
                    <a:pt x="3656" y="2325"/>
                    <a:pt x="3692" y="2349"/>
                  </a:cubicBezTo>
                  <a:cubicBezTo>
                    <a:pt x="3706" y="2356"/>
                    <a:pt x="3722" y="2359"/>
                    <a:pt x="3739" y="2359"/>
                  </a:cubicBezTo>
                  <a:cubicBezTo>
                    <a:pt x="3805" y="2359"/>
                    <a:pt x="3882" y="2308"/>
                    <a:pt x="3930" y="2241"/>
                  </a:cubicBezTo>
                  <a:cubicBezTo>
                    <a:pt x="3989" y="2170"/>
                    <a:pt x="4025" y="2063"/>
                    <a:pt x="4120" y="2051"/>
                  </a:cubicBezTo>
                  <a:cubicBezTo>
                    <a:pt x="4134" y="2048"/>
                    <a:pt x="4147" y="2046"/>
                    <a:pt x="4161" y="2046"/>
                  </a:cubicBezTo>
                  <a:cubicBezTo>
                    <a:pt x="4269" y="2046"/>
                    <a:pt x="4387" y="2139"/>
                    <a:pt x="4491" y="2139"/>
                  </a:cubicBezTo>
                  <a:cubicBezTo>
                    <a:pt x="4515" y="2139"/>
                    <a:pt x="4539" y="2135"/>
                    <a:pt x="4561" y="2122"/>
                  </a:cubicBezTo>
                  <a:cubicBezTo>
                    <a:pt x="4668" y="2063"/>
                    <a:pt x="4656" y="1920"/>
                    <a:pt x="4609" y="1789"/>
                  </a:cubicBezTo>
                  <a:cubicBezTo>
                    <a:pt x="4501" y="1491"/>
                    <a:pt x="4347" y="1218"/>
                    <a:pt x="4132" y="956"/>
                  </a:cubicBezTo>
                  <a:cubicBezTo>
                    <a:pt x="4037" y="837"/>
                    <a:pt x="3942" y="765"/>
                    <a:pt x="3823" y="682"/>
                  </a:cubicBezTo>
                  <a:cubicBezTo>
                    <a:pt x="3748" y="639"/>
                    <a:pt x="3588" y="464"/>
                    <a:pt x="3504" y="444"/>
                  </a:cubicBezTo>
                  <a:lnTo>
                    <a:pt x="3504" y="444"/>
                  </a:lnTo>
                  <a:cubicBezTo>
                    <a:pt x="3609" y="444"/>
                    <a:pt x="3994" y="445"/>
                    <a:pt x="4097" y="456"/>
                  </a:cubicBezTo>
                  <a:cubicBezTo>
                    <a:pt x="4208" y="478"/>
                    <a:pt x="4780" y="1421"/>
                    <a:pt x="4949" y="1421"/>
                  </a:cubicBezTo>
                  <a:cubicBezTo>
                    <a:pt x="4961" y="1421"/>
                    <a:pt x="4970" y="1417"/>
                    <a:pt x="4978" y="1408"/>
                  </a:cubicBezTo>
                  <a:cubicBezTo>
                    <a:pt x="5097" y="1289"/>
                    <a:pt x="4668" y="277"/>
                    <a:pt x="4370" y="86"/>
                  </a:cubicBezTo>
                  <a:cubicBezTo>
                    <a:pt x="4272" y="24"/>
                    <a:pt x="4045" y="1"/>
                    <a:pt x="3768" y="1"/>
                  </a:cubicBez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64"/>
            <p:cNvSpPr/>
            <p:nvPr/>
          </p:nvSpPr>
          <p:spPr>
            <a:xfrm>
              <a:off x="2090725" y="3746625"/>
              <a:ext cx="44675" cy="39425"/>
            </a:xfrm>
            <a:custGeom>
              <a:avLst/>
              <a:gdLst/>
              <a:ahLst/>
              <a:cxnLst/>
              <a:rect l="l" t="t" r="r" b="b"/>
              <a:pathLst>
                <a:path w="1787" h="1577" extrusionOk="0">
                  <a:moveTo>
                    <a:pt x="900" y="1"/>
                  </a:moveTo>
                  <a:cubicBezTo>
                    <a:pt x="745" y="1"/>
                    <a:pt x="586" y="45"/>
                    <a:pt x="441" y="135"/>
                  </a:cubicBezTo>
                  <a:cubicBezTo>
                    <a:pt x="84" y="385"/>
                    <a:pt x="1" y="862"/>
                    <a:pt x="239" y="1231"/>
                  </a:cubicBezTo>
                  <a:cubicBezTo>
                    <a:pt x="396" y="1455"/>
                    <a:pt x="642" y="1576"/>
                    <a:pt x="895" y="1576"/>
                  </a:cubicBezTo>
                  <a:cubicBezTo>
                    <a:pt x="1045" y="1576"/>
                    <a:pt x="1197" y="1534"/>
                    <a:pt x="1334" y="1445"/>
                  </a:cubicBezTo>
                  <a:cubicBezTo>
                    <a:pt x="1691" y="1195"/>
                    <a:pt x="1786" y="719"/>
                    <a:pt x="1548" y="338"/>
                  </a:cubicBezTo>
                  <a:cubicBezTo>
                    <a:pt x="1394" y="117"/>
                    <a:pt x="1152" y="1"/>
                    <a:pt x="900" y="1"/>
                  </a:cubicBezTo>
                  <a:close/>
                </a:path>
              </a:pathLst>
            </a:custGeom>
            <a:solidFill>
              <a:srgbClr val="FBC0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64"/>
            <p:cNvSpPr/>
            <p:nvPr/>
          </p:nvSpPr>
          <p:spPr>
            <a:xfrm>
              <a:off x="1953500" y="3477350"/>
              <a:ext cx="184575" cy="313450"/>
            </a:xfrm>
            <a:custGeom>
              <a:avLst/>
              <a:gdLst/>
              <a:ahLst/>
              <a:cxnLst/>
              <a:rect l="l" t="t" r="r" b="b"/>
              <a:pathLst>
                <a:path w="7383" h="12538" extrusionOk="0">
                  <a:moveTo>
                    <a:pt x="1" y="0"/>
                  </a:moveTo>
                  <a:cubicBezTo>
                    <a:pt x="144" y="2501"/>
                    <a:pt x="453" y="4965"/>
                    <a:pt x="453" y="4965"/>
                  </a:cubicBezTo>
                  <a:lnTo>
                    <a:pt x="501" y="4965"/>
                  </a:lnTo>
                  <a:cubicBezTo>
                    <a:pt x="501" y="5263"/>
                    <a:pt x="596" y="5560"/>
                    <a:pt x="775" y="5810"/>
                  </a:cubicBezTo>
                  <a:cubicBezTo>
                    <a:pt x="775" y="5810"/>
                    <a:pt x="1203" y="7108"/>
                    <a:pt x="2442" y="8430"/>
                  </a:cubicBezTo>
                  <a:cubicBezTo>
                    <a:pt x="3715" y="9799"/>
                    <a:pt x="4704" y="11668"/>
                    <a:pt x="5204" y="12537"/>
                  </a:cubicBezTo>
                  <a:lnTo>
                    <a:pt x="7383" y="11133"/>
                  </a:lnTo>
                  <a:lnTo>
                    <a:pt x="3454" y="4417"/>
                  </a:lnTo>
                  <a:cubicBezTo>
                    <a:pt x="3418" y="3870"/>
                    <a:pt x="3406" y="2405"/>
                    <a:pt x="3418" y="738"/>
                  </a:cubicBezTo>
                  <a:cubicBezTo>
                    <a:pt x="2263" y="679"/>
                    <a:pt x="1132" y="322"/>
                    <a:pt x="1" y="0"/>
                  </a:cubicBezTo>
                  <a:close/>
                </a:path>
              </a:pathLst>
            </a:custGeom>
            <a:solidFill>
              <a:srgbClr val="2277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64"/>
            <p:cNvSpPr/>
            <p:nvPr/>
          </p:nvSpPr>
          <p:spPr>
            <a:xfrm>
              <a:off x="1932975" y="3068950"/>
              <a:ext cx="358700" cy="542625"/>
            </a:xfrm>
            <a:custGeom>
              <a:avLst/>
              <a:gdLst/>
              <a:ahLst/>
              <a:cxnLst/>
              <a:rect l="l" t="t" r="r" b="b"/>
              <a:pathLst>
                <a:path w="14348" h="21705" extrusionOk="0">
                  <a:moveTo>
                    <a:pt x="6444" y="2509"/>
                  </a:moveTo>
                  <a:cubicBezTo>
                    <a:pt x="7692" y="2509"/>
                    <a:pt x="8854" y="3159"/>
                    <a:pt x="8966" y="4692"/>
                  </a:cubicBezTo>
                  <a:cubicBezTo>
                    <a:pt x="9239" y="8097"/>
                    <a:pt x="7882" y="8740"/>
                    <a:pt x="6739" y="8871"/>
                  </a:cubicBezTo>
                  <a:cubicBezTo>
                    <a:pt x="6534" y="8897"/>
                    <a:pt x="6337" y="8909"/>
                    <a:pt x="6150" y="8909"/>
                  </a:cubicBezTo>
                  <a:cubicBezTo>
                    <a:pt x="4251" y="8909"/>
                    <a:pt x="3271" y="7596"/>
                    <a:pt x="3239" y="5049"/>
                  </a:cubicBezTo>
                  <a:cubicBezTo>
                    <a:pt x="3226" y="3502"/>
                    <a:pt x="4901" y="2509"/>
                    <a:pt x="6444" y="2509"/>
                  </a:cubicBezTo>
                  <a:close/>
                  <a:moveTo>
                    <a:pt x="5600" y="1"/>
                  </a:moveTo>
                  <a:cubicBezTo>
                    <a:pt x="2435" y="1"/>
                    <a:pt x="892" y="2889"/>
                    <a:pt x="441" y="6359"/>
                  </a:cubicBezTo>
                  <a:cubicBezTo>
                    <a:pt x="0" y="9847"/>
                    <a:pt x="441" y="21432"/>
                    <a:pt x="441" y="21432"/>
                  </a:cubicBezTo>
                  <a:cubicBezTo>
                    <a:pt x="441" y="21432"/>
                    <a:pt x="2290" y="21705"/>
                    <a:pt x="4713" y="21705"/>
                  </a:cubicBezTo>
                  <a:cubicBezTo>
                    <a:pt x="7903" y="21705"/>
                    <a:pt x="12087" y="21232"/>
                    <a:pt x="14347" y="19039"/>
                  </a:cubicBezTo>
                  <a:cubicBezTo>
                    <a:pt x="14323" y="19027"/>
                    <a:pt x="11085" y="6954"/>
                    <a:pt x="9954" y="4144"/>
                  </a:cubicBezTo>
                  <a:cubicBezTo>
                    <a:pt x="8966" y="1715"/>
                    <a:pt x="8394" y="37"/>
                    <a:pt x="5620" y="1"/>
                  </a:cubicBezTo>
                  <a:cubicBezTo>
                    <a:pt x="5613" y="1"/>
                    <a:pt x="5607" y="1"/>
                    <a:pt x="5600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64"/>
            <p:cNvSpPr/>
            <p:nvPr/>
          </p:nvSpPr>
          <p:spPr>
            <a:xfrm>
              <a:off x="2032675" y="3267800"/>
              <a:ext cx="195300" cy="321200"/>
            </a:xfrm>
            <a:custGeom>
              <a:avLst/>
              <a:gdLst/>
              <a:ahLst/>
              <a:cxnLst/>
              <a:rect l="l" t="t" r="r" b="b"/>
              <a:pathLst>
                <a:path w="7812" h="12848" extrusionOk="0">
                  <a:moveTo>
                    <a:pt x="1" y="0"/>
                  </a:moveTo>
                  <a:lnTo>
                    <a:pt x="1" y="0"/>
                  </a:lnTo>
                  <a:cubicBezTo>
                    <a:pt x="1441" y="3989"/>
                    <a:pt x="5609" y="10311"/>
                    <a:pt x="7323" y="12847"/>
                  </a:cubicBezTo>
                  <a:cubicBezTo>
                    <a:pt x="7490" y="12764"/>
                    <a:pt x="7645" y="12704"/>
                    <a:pt x="7811" y="12645"/>
                  </a:cubicBezTo>
                  <a:cubicBezTo>
                    <a:pt x="6394" y="10609"/>
                    <a:pt x="3120" y="5680"/>
                    <a:pt x="1465" y="1572"/>
                  </a:cubicBezTo>
                  <a:lnTo>
                    <a:pt x="1465" y="1572"/>
                  </a:lnTo>
                  <a:cubicBezTo>
                    <a:pt x="1465" y="1572"/>
                    <a:pt x="1469" y="1572"/>
                    <a:pt x="1475" y="1572"/>
                  </a:cubicBezTo>
                  <a:cubicBezTo>
                    <a:pt x="1594" y="1572"/>
                    <a:pt x="2759" y="1551"/>
                    <a:pt x="3549" y="727"/>
                  </a:cubicBezTo>
                  <a:lnTo>
                    <a:pt x="3549" y="727"/>
                  </a:lnTo>
                  <a:cubicBezTo>
                    <a:pt x="3287" y="846"/>
                    <a:pt x="3013" y="905"/>
                    <a:pt x="2751" y="941"/>
                  </a:cubicBezTo>
                  <a:cubicBezTo>
                    <a:pt x="2554" y="963"/>
                    <a:pt x="2365" y="975"/>
                    <a:pt x="2184" y="975"/>
                  </a:cubicBezTo>
                  <a:cubicBezTo>
                    <a:pt x="1217" y="975"/>
                    <a:pt x="482" y="652"/>
                    <a:pt x="1" y="0"/>
                  </a:cubicBezTo>
                  <a:close/>
                </a:path>
              </a:pathLst>
            </a:custGeom>
            <a:solidFill>
              <a:srgbClr val="162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64"/>
            <p:cNvSpPr/>
            <p:nvPr/>
          </p:nvSpPr>
          <p:spPr>
            <a:xfrm>
              <a:off x="2014825" y="3119000"/>
              <a:ext cx="139025" cy="66975"/>
            </a:xfrm>
            <a:custGeom>
              <a:avLst/>
              <a:gdLst/>
              <a:ahLst/>
              <a:cxnLst/>
              <a:rect l="l" t="t" r="r" b="b"/>
              <a:pathLst>
                <a:path w="5561" h="2679" extrusionOk="0">
                  <a:moveTo>
                    <a:pt x="3173" y="0"/>
                  </a:moveTo>
                  <a:cubicBezTo>
                    <a:pt x="3054" y="0"/>
                    <a:pt x="2929" y="7"/>
                    <a:pt x="2798" y="23"/>
                  </a:cubicBezTo>
                  <a:cubicBezTo>
                    <a:pt x="596" y="297"/>
                    <a:pt x="108" y="1940"/>
                    <a:pt x="0" y="2678"/>
                  </a:cubicBezTo>
                  <a:cubicBezTo>
                    <a:pt x="234" y="1341"/>
                    <a:pt x="1758" y="506"/>
                    <a:pt x="3172" y="506"/>
                  </a:cubicBezTo>
                  <a:cubicBezTo>
                    <a:pt x="4214" y="506"/>
                    <a:pt x="5197" y="959"/>
                    <a:pt x="5561" y="1999"/>
                  </a:cubicBezTo>
                  <a:cubicBezTo>
                    <a:pt x="5329" y="1215"/>
                    <a:pt x="4707" y="0"/>
                    <a:pt x="3173" y="0"/>
                  </a:cubicBezTo>
                  <a:close/>
                </a:path>
              </a:pathLst>
            </a:custGeom>
            <a:solidFill>
              <a:srgbClr val="FFF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64"/>
            <p:cNvSpPr/>
            <p:nvPr/>
          </p:nvSpPr>
          <p:spPr>
            <a:xfrm>
              <a:off x="2241625" y="3574975"/>
              <a:ext cx="11350" cy="148550"/>
            </a:xfrm>
            <a:custGeom>
              <a:avLst/>
              <a:gdLst/>
              <a:ahLst/>
              <a:cxnLst/>
              <a:rect l="l" t="t" r="r" b="b"/>
              <a:pathLst>
                <a:path w="454" h="5942" extrusionOk="0">
                  <a:moveTo>
                    <a:pt x="84" y="0"/>
                  </a:moveTo>
                  <a:cubicBezTo>
                    <a:pt x="37" y="0"/>
                    <a:pt x="1" y="36"/>
                    <a:pt x="1" y="84"/>
                  </a:cubicBezTo>
                  <a:lnTo>
                    <a:pt x="299" y="5870"/>
                  </a:lnTo>
                  <a:cubicBezTo>
                    <a:pt x="299" y="5918"/>
                    <a:pt x="334" y="5942"/>
                    <a:pt x="382" y="5942"/>
                  </a:cubicBezTo>
                  <a:cubicBezTo>
                    <a:pt x="418" y="5942"/>
                    <a:pt x="453" y="5918"/>
                    <a:pt x="453" y="5870"/>
                  </a:cubicBezTo>
                  <a:lnTo>
                    <a:pt x="156" y="84"/>
                  </a:lnTo>
                  <a:cubicBezTo>
                    <a:pt x="156" y="36"/>
                    <a:pt x="120" y="0"/>
                    <a:pt x="84" y="0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64"/>
            <p:cNvSpPr/>
            <p:nvPr/>
          </p:nvSpPr>
          <p:spPr>
            <a:xfrm>
              <a:off x="1974925" y="3609400"/>
              <a:ext cx="164050" cy="180800"/>
            </a:xfrm>
            <a:custGeom>
              <a:avLst/>
              <a:gdLst/>
              <a:ahLst/>
              <a:cxnLst/>
              <a:rect l="l" t="t" r="r" b="b"/>
              <a:pathLst>
                <a:path w="6562" h="7232" extrusionOk="0">
                  <a:moveTo>
                    <a:pt x="3136" y="1"/>
                  </a:moveTo>
                  <a:cubicBezTo>
                    <a:pt x="3120" y="1"/>
                    <a:pt x="3106" y="7"/>
                    <a:pt x="3097" y="16"/>
                  </a:cubicBezTo>
                  <a:cubicBezTo>
                    <a:pt x="3049" y="40"/>
                    <a:pt x="3049" y="88"/>
                    <a:pt x="3073" y="112"/>
                  </a:cubicBezTo>
                  <a:lnTo>
                    <a:pt x="6359" y="5767"/>
                  </a:lnTo>
                  <a:cubicBezTo>
                    <a:pt x="6383" y="5815"/>
                    <a:pt x="6371" y="5874"/>
                    <a:pt x="6323" y="5910"/>
                  </a:cubicBezTo>
                  <a:lnTo>
                    <a:pt x="4525" y="7065"/>
                  </a:lnTo>
                  <a:cubicBezTo>
                    <a:pt x="4509" y="7077"/>
                    <a:pt x="4491" y="7083"/>
                    <a:pt x="4473" y="7083"/>
                  </a:cubicBezTo>
                  <a:cubicBezTo>
                    <a:pt x="4441" y="7083"/>
                    <a:pt x="4410" y="7064"/>
                    <a:pt x="4394" y="7041"/>
                  </a:cubicBezTo>
                  <a:lnTo>
                    <a:pt x="156" y="933"/>
                  </a:lnTo>
                  <a:cubicBezTo>
                    <a:pt x="135" y="913"/>
                    <a:pt x="110" y="900"/>
                    <a:pt x="88" y="900"/>
                  </a:cubicBezTo>
                  <a:cubicBezTo>
                    <a:pt x="73" y="900"/>
                    <a:pt x="59" y="906"/>
                    <a:pt x="49" y="921"/>
                  </a:cubicBezTo>
                  <a:cubicBezTo>
                    <a:pt x="13" y="945"/>
                    <a:pt x="1" y="993"/>
                    <a:pt x="37" y="1029"/>
                  </a:cubicBezTo>
                  <a:lnTo>
                    <a:pt x="4275" y="7125"/>
                  </a:lnTo>
                  <a:cubicBezTo>
                    <a:pt x="4311" y="7184"/>
                    <a:pt x="4406" y="7232"/>
                    <a:pt x="4478" y="7232"/>
                  </a:cubicBezTo>
                  <a:cubicBezTo>
                    <a:pt x="4525" y="7232"/>
                    <a:pt x="4573" y="7220"/>
                    <a:pt x="4609" y="7196"/>
                  </a:cubicBezTo>
                  <a:lnTo>
                    <a:pt x="6418" y="6041"/>
                  </a:lnTo>
                  <a:cubicBezTo>
                    <a:pt x="6526" y="5970"/>
                    <a:pt x="6561" y="5815"/>
                    <a:pt x="6490" y="5696"/>
                  </a:cubicBezTo>
                  <a:lnTo>
                    <a:pt x="3204" y="40"/>
                  </a:lnTo>
                  <a:cubicBezTo>
                    <a:pt x="3183" y="12"/>
                    <a:pt x="3158" y="1"/>
                    <a:pt x="3136" y="1"/>
                  </a:cubicBezTo>
                  <a:close/>
                </a:path>
              </a:pathLst>
            </a:custGeom>
            <a:solidFill>
              <a:srgbClr val="263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78" name="Google Shape;2078;p64"/>
          <p:cNvSpPr/>
          <p:nvPr/>
        </p:nvSpPr>
        <p:spPr>
          <a:xfrm>
            <a:off x="4297261" y="3828475"/>
            <a:ext cx="386975" cy="638375"/>
          </a:xfrm>
          <a:custGeom>
            <a:avLst/>
            <a:gdLst/>
            <a:ahLst/>
            <a:cxnLst/>
            <a:rect l="l" t="t" r="r" b="b"/>
            <a:pathLst>
              <a:path w="15479" h="25535" extrusionOk="0">
                <a:moveTo>
                  <a:pt x="12634" y="1"/>
                </a:moveTo>
                <a:cubicBezTo>
                  <a:pt x="12555" y="1"/>
                  <a:pt x="12471" y="15"/>
                  <a:pt x="12383" y="46"/>
                </a:cubicBezTo>
                <a:lnTo>
                  <a:pt x="10871" y="582"/>
                </a:lnTo>
                <a:cubicBezTo>
                  <a:pt x="10180" y="820"/>
                  <a:pt x="9454" y="975"/>
                  <a:pt x="8799" y="1284"/>
                </a:cubicBezTo>
                <a:cubicBezTo>
                  <a:pt x="6846" y="2237"/>
                  <a:pt x="5191" y="3570"/>
                  <a:pt x="3846" y="5261"/>
                </a:cubicBezTo>
                <a:cubicBezTo>
                  <a:pt x="3215" y="6047"/>
                  <a:pt x="2751" y="6964"/>
                  <a:pt x="2239" y="7845"/>
                </a:cubicBezTo>
                <a:cubicBezTo>
                  <a:pt x="1905" y="8416"/>
                  <a:pt x="1596" y="8988"/>
                  <a:pt x="1298" y="9571"/>
                </a:cubicBezTo>
                <a:cubicBezTo>
                  <a:pt x="1215" y="9738"/>
                  <a:pt x="1274" y="9964"/>
                  <a:pt x="1215" y="10119"/>
                </a:cubicBezTo>
                <a:cubicBezTo>
                  <a:pt x="1143" y="10333"/>
                  <a:pt x="917" y="10512"/>
                  <a:pt x="881" y="10714"/>
                </a:cubicBezTo>
                <a:cubicBezTo>
                  <a:pt x="715" y="11583"/>
                  <a:pt x="536" y="12464"/>
                  <a:pt x="465" y="13333"/>
                </a:cubicBezTo>
                <a:cubicBezTo>
                  <a:pt x="429" y="13810"/>
                  <a:pt x="238" y="14346"/>
                  <a:pt x="655" y="14798"/>
                </a:cubicBezTo>
                <a:cubicBezTo>
                  <a:pt x="703" y="14822"/>
                  <a:pt x="655" y="14941"/>
                  <a:pt x="643" y="15024"/>
                </a:cubicBezTo>
                <a:cubicBezTo>
                  <a:pt x="596" y="15393"/>
                  <a:pt x="536" y="15762"/>
                  <a:pt x="500" y="16131"/>
                </a:cubicBezTo>
                <a:cubicBezTo>
                  <a:pt x="441" y="16774"/>
                  <a:pt x="357" y="17429"/>
                  <a:pt x="381" y="18072"/>
                </a:cubicBezTo>
                <a:cubicBezTo>
                  <a:pt x="405" y="18608"/>
                  <a:pt x="0" y="19322"/>
                  <a:pt x="881" y="19632"/>
                </a:cubicBezTo>
                <a:cubicBezTo>
                  <a:pt x="715" y="19751"/>
                  <a:pt x="560" y="19858"/>
                  <a:pt x="417" y="19965"/>
                </a:cubicBezTo>
                <a:cubicBezTo>
                  <a:pt x="524" y="20120"/>
                  <a:pt x="619" y="20275"/>
                  <a:pt x="703" y="20394"/>
                </a:cubicBezTo>
                <a:cubicBezTo>
                  <a:pt x="357" y="20918"/>
                  <a:pt x="619" y="21370"/>
                  <a:pt x="727" y="21846"/>
                </a:cubicBezTo>
                <a:cubicBezTo>
                  <a:pt x="774" y="22049"/>
                  <a:pt x="822" y="22239"/>
                  <a:pt x="893" y="22525"/>
                </a:cubicBezTo>
                <a:cubicBezTo>
                  <a:pt x="619" y="22418"/>
                  <a:pt x="524" y="22370"/>
                  <a:pt x="405" y="22323"/>
                </a:cubicBezTo>
                <a:lnTo>
                  <a:pt x="405" y="23728"/>
                </a:lnTo>
                <a:cubicBezTo>
                  <a:pt x="459" y="23718"/>
                  <a:pt x="505" y="23713"/>
                  <a:pt x="544" y="23713"/>
                </a:cubicBezTo>
                <a:cubicBezTo>
                  <a:pt x="883" y="23713"/>
                  <a:pt x="747" y="24050"/>
                  <a:pt x="822" y="24263"/>
                </a:cubicBezTo>
                <a:cubicBezTo>
                  <a:pt x="879" y="24448"/>
                  <a:pt x="915" y="24621"/>
                  <a:pt x="636" y="24621"/>
                </a:cubicBezTo>
                <a:cubicBezTo>
                  <a:pt x="627" y="24621"/>
                  <a:pt x="617" y="24621"/>
                  <a:pt x="608" y="24621"/>
                </a:cubicBezTo>
                <a:cubicBezTo>
                  <a:pt x="596" y="24621"/>
                  <a:pt x="500" y="24859"/>
                  <a:pt x="536" y="24883"/>
                </a:cubicBezTo>
                <a:cubicBezTo>
                  <a:pt x="794" y="25140"/>
                  <a:pt x="913" y="25514"/>
                  <a:pt x="1417" y="25514"/>
                </a:cubicBezTo>
                <a:cubicBezTo>
                  <a:pt x="1425" y="25514"/>
                  <a:pt x="1433" y="25514"/>
                  <a:pt x="1441" y="25514"/>
                </a:cubicBezTo>
                <a:cubicBezTo>
                  <a:pt x="1830" y="25498"/>
                  <a:pt x="2219" y="25493"/>
                  <a:pt x="2606" y="25493"/>
                </a:cubicBezTo>
                <a:cubicBezTo>
                  <a:pt x="3427" y="25493"/>
                  <a:pt x="4244" y="25517"/>
                  <a:pt x="5060" y="25525"/>
                </a:cubicBezTo>
                <a:cubicBezTo>
                  <a:pt x="5193" y="25528"/>
                  <a:pt x="5328" y="25535"/>
                  <a:pt x="5459" y="25535"/>
                </a:cubicBezTo>
                <a:cubicBezTo>
                  <a:pt x="5927" y="25535"/>
                  <a:pt x="6352" y="25450"/>
                  <a:pt x="6501" y="24799"/>
                </a:cubicBezTo>
                <a:cubicBezTo>
                  <a:pt x="6513" y="24740"/>
                  <a:pt x="6680" y="24704"/>
                  <a:pt x="6680" y="24704"/>
                </a:cubicBezTo>
                <a:cubicBezTo>
                  <a:pt x="6561" y="24406"/>
                  <a:pt x="6442" y="24168"/>
                  <a:pt x="6418" y="23930"/>
                </a:cubicBezTo>
                <a:cubicBezTo>
                  <a:pt x="6406" y="23859"/>
                  <a:pt x="6668" y="23751"/>
                  <a:pt x="6680" y="23740"/>
                </a:cubicBezTo>
                <a:cubicBezTo>
                  <a:pt x="6501" y="23382"/>
                  <a:pt x="6311" y="23025"/>
                  <a:pt x="6108" y="22608"/>
                </a:cubicBezTo>
                <a:cubicBezTo>
                  <a:pt x="6370" y="22561"/>
                  <a:pt x="6501" y="22537"/>
                  <a:pt x="6680" y="22501"/>
                </a:cubicBezTo>
                <a:lnTo>
                  <a:pt x="6680" y="22501"/>
                </a:lnTo>
                <a:cubicBezTo>
                  <a:pt x="6608" y="22656"/>
                  <a:pt x="6573" y="22763"/>
                  <a:pt x="6537" y="22847"/>
                </a:cubicBezTo>
                <a:cubicBezTo>
                  <a:pt x="6573" y="22882"/>
                  <a:pt x="6620" y="22894"/>
                  <a:pt x="6668" y="22906"/>
                </a:cubicBezTo>
                <a:cubicBezTo>
                  <a:pt x="6775" y="22644"/>
                  <a:pt x="6870" y="22382"/>
                  <a:pt x="6965" y="22144"/>
                </a:cubicBezTo>
                <a:cubicBezTo>
                  <a:pt x="6739" y="22001"/>
                  <a:pt x="6561" y="21870"/>
                  <a:pt x="6382" y="21751"/>
                </a:cubicBezTo>
                <a:cubicBezTo>
                  <a:pt x="6418" y="21715"/>
                  <a:pt x="6430" y="21668"/>
                  <a:pt x="6453" y="21644"/>
                </a:cubicBezTo>
                <a:cubicBezTo>
                  <a:pt x="6620" y="21656"/>
                  <a:pt x="6775" y="21692"/>
                  <a:pt x="6918" y="21704"/>
                </a:cubicBezTo>
                <a:cubicBezTo>
                  <a:pt x="7144" y="20930"/>
                  <a:pt x="7073" y="20739"/>
                  <a:pt x="6525" y="20537"/>
                </a:cubicBezTo>
                <a:lnTo>
                  <a:pt x="6656" y="20406"/>
                </a:lnTo>
                <a:cubicBezTo>
                  <a:pt x="6573" y="20084"/>
                  <a:pt x="6513" y="19822"/>
                  <a:pt x="6489" y="19691"/>
                </a:cubicBezTo>
                <a:cubicBezTo>
                  <a:pt x="6739" y="19513"/>
                  <a:pt x="7013" y="19429"/>
                  <a:pt x="7073" y="19263"/>
                </a:cubicBezTo>
                <a:cubicBezTo>
                  <a:pt x="7204" y="18918"/>
                  <a:pt x="7168" y="18548"/>
                  <a:pt x="6692" y="18370"/>
                </a:cubicBezTo>
                <a:cubicBezTo>
                  <a:pt x="6858" y="18298"/>
                  <a:pt x="6965" y="18263"/>
                  <a:pt x="7144" y="18191"/>
                </a:cubicBezTo>
                <a:cubicBezTo>
                  <a:pt x="6894" y="18084"/>
                  <a:pt x="6715" y="18013"/>
                  <a:pt x="6418" y="17882"/>
                </a:cubicBezTo>
                <a:cubicBezTo>
                  <a:pt x="7335" y="17739"/>
                  <a:pt x="7144" y="17143"/>
                  <a:pt x="7025" y="16715"/>
                </a:cubicBezTo>
                <a:cubicBezTo>
                  <a:pt x="6918" y="16298"/>
                  <a:pt x="6596" y="15941"/>
                  <a:pt x="6334" y="15512"/>
                </a:cubicBezTo>
                <a:lnTo>
                  <a:pt x="6334" y="15512"/>
                </a:lnTo>
                <a:cubicBezTo>
                  <a:pt x="6632" y="15679"/>
                  <a:pt x="6906" y="15822"/>
                  <a:pt x="7192" y="15989"/>
                </a:cubicBezTo>
                <a:cubicBezTo>
                  <a:pt x="7204" y="15977"/>
                  <a:pt x="7227" y="15953"/>
                  <a:pt x="7251" y="15941"/>
                </a:cubicBezTo>
                <a:cubicBezTo>
                  <a:pt x="7096" y="15774"/>
                  <a:pt x="6965" y="15619"/>
                  <a:pt x="6894" y="15512"/>
                </a:cubicBezTo>
                <a:cubicBezTo>
                  <a:pt x="6977" y="15286"/>
                  <a:pt x="7108" y="15096"/>
                  <a:pt x="7085" y="14917"/>
                </a:cubicBezTo>
                <a:cubicBezTo>
                  <a:pt x="7120" y="14465"/>
                  <a:pt x="6930" y="14036"/>
                  <a:pt x="7168" y="13595"/>
                </a:cubicBezTo>
                <a:cubicBezTo>
                  <a:pt x="7239" y="13500"/>
                  <a:pt x="7096" y="13310"/>
                  <a:pt x="7037" y="13155"/>
                </a:cubicBezTo>
                <a:cubicBezTo>
                  <a:pt x="7001" y="13060"/>
                  <a:pt x="6882" y="12917"/>
                  <a:pt x="6906" y="12833"/>
                </a:cubicBezTo>
                <a:cubicBezTo>
                  <a:pt x="7037" y="12441"/>
                  <a:pt x="7192" y="12060"/>
                  <a:pt x="7382" y="11690"/>
                </a:cubicBezTo>
                <a:cubicBezTo>
                  <a:pt x="7763" y="10940"/>
                  <a:pt x="8239" y="10226"/>
                  <a:pt x="8561" y="9452"/>
                </a:cubicBezTo>
                <a:cubicBezTo>
                  <a:pt x="8823" y="8797"/>
                  <a:pt x="9216" y="8202"/>
                  <a:pt x="9740" y="7857"/>
                </a:cubicBezTo>
                <a:cubicBezTo>
                  <a:pt x="10775" y="7166"/>
                  <a:pt x="11954" y="6630"/>
                  <a:pt x="13085" y="6047"/>
                </a:cubicBezTo>
                <a:cubicBezTo>
                  <a:pt x="13776" y="5690"/>
                  <a:pt x="14502" y="5356"/>
                  <a:pt x="15216" y="5035"/>
                </a:cubicBezTo>
                <a:cubicBezTo>
                  <a:pt x="15467" y="4916"/>
                  <a:pt x="15478" y="4749"/>
                  <a:pt x="15359" y="4511"/>
                </a:cubicBezTo>
                <a:cubicBezTo>
                  <a:pt x="14657" y="3154"/>
                  <a:pt x="13978" y="1773"/>
                  <a:pt x="13264" y="415"/>
                </a:cubicBezTo>
                <a:cubicBezTo>
                  <a:pt x="13134" y="183"/>
                  <a:pt x="12916" y="1"/>
                  <a:pt x="126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9" name="Google Shape;2079;p64"/>
          <p:cNvSpPr/>
          <p:nvPr/>
        </p:nvSpPr>
        <p:spPr>
          <a:xfrm>
            <a:off x="3371421" y="3828466"/>
            <a:ext cx="440864" cy="883299"/>
          </a:xfrm>
          <a:custGeom>
            <a:avLst/>
            <a:gdLst/>
            <a:ahLst/>
            <a:cxnLst/>
            <a:rect l="l" t="t" r="r" b="b"/>
            <a:pathLst>
              <a:path w="23563" h="47210" extrusionOk="0">
                <a:moveTo>
                  <a:pt x="9067" y="1"/>
                </a:moveTo>
                <a:cubicBezTo>
                  <a:pt x="8951" y="1"/>
                  <a:pt x="8830" y="32"/>
                  <a:pt x="8704" y="97"/>
                </a:cubicBezTo>
                <a:cubicBezTo>
                  <a:pt x="7763" y="573"/>
                  <a:pt x="6775" y="1002"/>
                  <a:pt x="5942" y="1645"/>
                </a:cubicBezTo>
                <a:cubicBezTo>
                  <a:pt x="4013" y="3097"/>
                  <a:pt x="2632" y="5014"/>
                  <a:pt x="1548" y="7145"/>
                </a:cubicBezTo>
                <a:cubicBezTo>
                  <a:pt x="1310" y="7598"/>
                  <a:pt x="1381" y="8229"/>
                  <a:pt x="1084" y="8622"/>
                </a:cubicBezTo>
                <a:cubicBezTo>
                  <a:pt x="596" y="9288"/>
                  <a:pt x="429" y="9979"/>
                  <a:pt x="465" y="10765"/>
                </a:cubicBezTo>
                <a:cubicBezTo>
                  <a:pt x="477" y="10955"/>
                  <a:pt x="262" y="11146"/>
                  <a:pt x="250" y="11360"/>
                </a:cubicBezTo>
                <a:cubicBezTo>
                  <a:pt x="143" y="12265"/>
                  <a:pt x="72" y="13170"/>
                  <a:pt x="0" y="14099"/>
                </a:cubicBezTo>
                <a:cubicBezTo>
                  <a:pt x="0" y="14122"/>
                  <a:pt x="131" y="14158"/>
                  <a:pt x="179" y="14206"/>
                </a:cubicBezTo>
                <a:cubicBezTo>
                  <a:pt x="893" y="14992"/>
                  <a:pt x="905" y="15075"/>
                  <a:pt x="286" y="15968"/>
                </a:cubicBezTo>
                <a:cubicBezTo>
                  <a:pt x="465" y="16015"/>
                  <a:pt x="619" y="16051"/>
                  <a:pt x="703" y="16063"/>
                </a:cubicBezTo>
                <a:cubicBezTo>
                  <a:pt x="643" y="16313"/>
                  <a:pt x="524" y="16539"/>
                  <a:pt x="560" y="16706"/>
                </a:cubicBezTo>
                <a:cubicBezTo>
                  <a:pt x="762" y="17361"/>
                  <a:pt x="1024" y="17992"/>
                  <a:pt x="1262" y="18647"/>
                </a:cubicBezTo>
                <a:cubicBezTo>
                  <a:pt x="1751" y="19956"/>
                  <a:pt x="2513" y="21111"/>
                  <a:pt x="3406" y="22159"/>
                </a:cubicBezTo>
                <a:cubicBezTo>
                  <a:pt x="4537" y="23504"/>
                  <a:pt x="5561" y="24933"/>
                  <a:pt x="6692" y="26267"/>
                </a:cubicBezTo>
                <a:cubicBezTo>
                  <a:pt x="8239" y="28100"/>
                  <a:pt x="9835" y="29886"/>
                  <a:pt x="11430" y="31660"/>
                </a:cubicBezTo>
                <a:cubicBezTo>
                  <a:pt x="11728" y="32006"/>
                  <a:pt x="12157" y="32220"/>
                  <a:pt x="12704" y="32637"/>
                </a:cubicBezTo>
                <a:cubicBezTo>
                  <a:pt x="12764" y="32791"/>
                  <a:pt x="12847" y="33018"/>
                  <a:pt x="12931" y="33268"/>
                </a:cubicBezTo>
                <a:cubicBezTo>
                  <a:pt x="13026" y="33518"/>
                  <a:pt x="13145" y="33815"/>
                  <a:pt x="13252" y="34101"/>
                </a:cubicBezTo>
                <a:cubicBezTo>
                  <a:pt x="13276" y="34089"/>
                  <a:pt x="13300" y="34065"/>
                  <a:pt x="13335" y="34065"/>
                </a:cubicBezTo>
                <a:cubicBezTo>
                  <a:pt x="13764" y="35018"/>
                  <a:pt x="14407" y="36649"/>
                  <a:pt x="14407" y="38054"/>
                </a:cubicBezTo>
                <a:cubicBezTo>
                  <a:pt x="14407" y="38328"/>
                  <a:pt x="14407" y="38590"/>
                  <a:pt x="14395" y="38864"/>
                </a:cubicBezTo>
                <a:cubicBezTo>
                  <a:pt x="14347" y="39423"/>
                  <a:pt x="13847" y="39947"/>
                  <a:pt x="13645" y="40530"/>
                </a:cubicBezTo>
                <a:cubicBezTo>
                  <a:pt x="13562" y="40792"/>
                  <a:pt x="13621" y="41233"/>
                  <a:pt x="13776" y="41435"/>
                </a:cubicBezTo>
                <a:cubicBezTo>
                  <a:pt x="14490" y="42328"/>
                  <a:pt x="15252" y="43174"/>
                  <a:pt x="16026" y="44007"/>
                </a:cubicBezTo>
                <a:cubicBezTo>
                  <a:pt x="17026" y="45102"/>
                  <a:pt x="18038" y="46174"/>
                  <a:pt x="18991" y="47210"/>
                </a:cubicBezTo>
                <a:cubicBezTo>
                  <a:pt x="21860" y="45543"/>
                  <a:pt x="23563" y="40614"/>
                  <a:pt x="23218" y="37518"/>
                </a:cubicBezTo>
                <a:cubicBezTo>
                  <a:pt x="23218" y="37518"/>
                  <a:pt x="23479" y="34744"/>
                  <a:pt x="21860" y="32422"/>
                </a:cubicBezTo>
                <a:cubicBezTo>
                  <a:pt x="21217" y="31113"/>
                  <a:pt x="20598" y="29803"/>
                  <a:pt x="19491" y="28791"/>
                </a:cubicBezTo>
                <a:cubicBezTo>
                  <a:pt x="18955" y="28291"/>
                  <a:pt x="18574" y="27719"/>
                  <a:pt x="18122" y="27160"/>
                </a:cubicBezTo>
                <a:cubicBezTo>
                  <a:pt x="16800" y="25576"/>
                  <a:pt x="15383" y="24028"/>
                  <a:pt x="14002" y="22481"/>
                </a:cubicBezTo>
                <a:cubicBezTo>
                  <a:pt x="12490" y="20778"/>
                  <a:pt x="10918" y="19123"/>
                  <a:pt x="9466" y="17385"/>
                </a:cubicBezTo>
                <a:cubicBezTo>
                  <a:pt x="8835" y="16646"/>
                  <a:pt x="8323" y="15789"/>
                  <a:pt x="8299" y="14753"/>
                </a:cubicBezTo>
                <a:cubicBezTo>
                  <a:pt x="8287" y="14230"/>
                  <a:pt x="8382" y="13622"/>
                  <a:pt x="8144" y="13217"/>
                </a:cubicBezTo>
                <a:cubicBezTo>
                  <a:pt x="7882" y="12801"/>
                  <a:pt x="8001" y="12598"/>
                  <a:pt x="8144" y="12253"/>
                </a:cubicBezTo>
                <a:cubicBezTo>
                  <a:pt x="8525" y="11289"/>
                  <a:pt x="9049" y="10336"/>
                  <a:pt x="9180" y="9336"/>
                </a:cubicBezTo>
                <a:cubicBezTo>
                  <a:pt x="9287" y="8491"/>
                  <a:pt x="9692" y="8014"/>
                  <a:pt x="10264" y="7562"/>
                </a:cubicBezTo>
                <a:cubicBezTo>
                  <a:pt x="10490" y="7383"/>
                  <a:pt x="10847" y="7383"/>
                  <a:pt x="11061" y="7205"/>
                </a:cubicBezTo>
                <a:cubicBezTo>
                  <a:pt x="11573" y="6776"/>
                  <a:pt x="12014" y="6240"/>
                  <a:pt x="12526" y="5824"/>
                </a:cubicBezTo>
                <a:cubicBezTo>
                  <a:pt x="13157" y="5336"/>
                  <a:pt x="13228" y="5157"/>
                  <a:pt x="12752" y="4526"/>
                </a:cubicBezTo>
                <a:cubicBezTo>
                  <a:pt x="11752" y="3169"/>
                  <a:pt x="10740" y="1823"/>
                  <a:pt x="9775" y="454"/>
                </a:cubicBezTo>
                <a:cubicBezTo>
                  <a:pt x="9568" y="164"/>
                  <a:pt x="9332" y="1"/>
                  <a:pt x="906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0" name="Google Shape;2080;p64"/>
          <p:cNvSpPr/>
          <p:nvPr/>
        </p:nvSpPr>
        <p:spPr>
          <a:xfrm>
            <a:off x="5744038" y="4100875"/>
            <a:ext cx="311375" cy="308575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1" name="Google Shape;2081;p64"/>
          <p:cNvSpPr/>
          <p:nvPr/>
        </p:nvSpPr>
        <p:spPr>
          <a:xfrm>
            <a:off x="4818220" y="4022519"/>
            <a:ext cx="217000" cy="419380"/>
          </a:xfrm>
          <a:custGeom>
            <a:avLst/>
            <a:gdLst/>
            <a:ahLst/>
            <a:cxnLst/>
            <a:rect l="l" t="t" r="r" b="b"/>
            <a:pathLst>
              <a:path w="11979" h="23151" extrusionOk="0">
                <a:moveTo>
                  <a:pt x="8634" y="0"/>
                </a:moveTo>
                <a:cubicBezTo>
                  <a:pt x="8536" y="0"/>
                  <a:pt x="8431" y="26"/>
                  <a:pt x="8311" y="74"/>
                </a:cubicBezTo>
                <a:cubicBezTo>
                  <a:pt x="6264" y="955"/>
                  <a:pt x="4216" y="1824"/>
                  <a:pt x="2192" y="2741"/>
                </a:cubicBezTo>
                <a:cubicBezTo>
                  <a:pt x="1977" y="2848"/>
                  <a:pt x="1787" y="3301"/>
                  <a:pt x="1823" y="3563"/>
                </a:cubicBezTo>
                <a:cubicBezTo>
                  <a:pt x="1882" y="4134"/>
                  <a:pt x="2120" y="4670"/>
                  <a:pt x="2204" y="5229"/>
                </a:cubicBezTo>
                <a:cubicBezTo>
                  <a:pt x="2930" y="9801"/>
                  <a:pt x="2537" y="14219"/>
                  <a:pt x="465" y="18422"/>
                </a:cubicBezTo>
                <a:cubicBezTo>
                  <a:pt x="1" y="19350"/>
                  <a:pt x="13" y="19398"/>
                  <a:pt x="882" y="19946"/>
                </a:cubicBezTo>
                <a:cubicBezTo>
                  <a:pt x="2275" y="20839"/>
                  <a:pt x="3680" y="21755"/>
                  <a:pt x="5073" y="22624"/>
                </a:cubicBezTo>
                <a:cubicBezTo>
                  <a:pt x="5611" y="22964"/>
                  <a:pt x="5985" y="23150"/>
                  <a:pt x="6307" y="23150"/>
                </a:cubicBezTo>
                <a:cubicBezTo>
                  <a:pt x="6720" y="23150"/>
                  <a:pt x="7050" y="22847"/>
                  <a:pt x="7538" y="22172"/>
                </a:cubicBezTo>
                <a:cubicBezTo>
                  <a:pt x="8562" y="20731"/>
                  <a:pt x="9538" y="19279"/>
                  <a:pt x="10478" y="17791"/>
                </a:cubicBezTo>
                <a:cubicBezTo>
                  <a:pt x="11026" y="16909"/>
                  <a:pt x="11502" y="15969"/>
                  <a:pt x="11467" y="14874"/>
                </a:cubicBezTo>
                <a:cubicBezTo>
                  <a:pt x="11443" y="14588"/>
                  <a:pt x="11383" y="14290"/>
                  <a:pt x="11431" y="14016"/>
                </a:cubicBezTo>
                <a:cubicBezTo>
                  <a:pt x="11621" y="12635"/>
                  <a:pt x="11836" y="11290"/>
                  <a:pt x="11979" y="10278"/>
                </a:cubicBezTo>
                <a:cubicBezTo>
                  <a:pt x="11681" y="6527"/>
                  <a:pt x="11086" y="3265"/>
                  <a:pt x="9157" y="360"/>
                </a:cubicBezTo>
                <a:cubicBezTo>
                  <a:pt x="8990" y="106"/>
                  <a:pt x="8829" y="0"/>
                  <a:pt x="863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2" name="Google Shape;2082;p64"/>
          <p:cNvSpPr/>
          <p:nvPr/>
        </p:nvSpPr>
        <p:spPr>
          <a:xfrm>
            <a:off x="5169204" y="3897300"/>
            <a:ext cx="440850" cy="669825"/>
          </a:xfrm>
          <a:custGeom>
            <a:avLst/>
            <a:gdLst/>
            <a:ahLst/>
            <a:cxnLst/>
            <a:rect l="l" t="t" r="r" b="b"/>
            <a:pathLst>
              <a:path w="17634" h="26793" extrusionOk="0">
                <a:moveTo>
                  <a:pt x="10707" y="1"/>
                </a:moveTo>
                <a:cubicBezTo>
                  <a:pt x="10243" y="1"/>
                  <a:pt x="10108" y="182"/>
                  <a:pt x="10062" y="632"/>
                </a:cubicBezTo>
                <a:cubicBezTo>
                  <a:pt x="9943" y="1763"/>
                  <a:pt x="9823" y="2894"/>
                  <a:pt x="9633" y="4014"/>
                </a:cubicBezTo>
                <a:cubicBezTo>
                  <a:pt x="9300" y="5859"/>
                  <a:pt x="9038" y="7716"/>
                  <a:pt x="8514" y="9514"/>
                </a:cubicBezTo>
                <a:cubicBezTo>
                  <a:pt x="8049" y="11122"/>
                  <a:pt x="7323" y="12657"/>
                  <a:pt x="6311" y="14015"/>
                </a:cubicBezTo>
                <a:cubicBezTo>
                  <a:pt x="5418" y="15205"/>
                  <a:pt x="4537" y="16408"/>
                  <a:pt x="3632" y="17599"/>
                </a:cubicBezTo>
                <a:cubicBezTo>
                  <a:pt x="3168" y="18206"/>
                  <a:pt x="2692" y="18789"/>
                  <a:pt x="2192" y="19373"/>
                </a:cubicBezTo>
                <a:cubicBezTo>
                  <a:pt x="1477" y="20194"/>
                  <a:pt x="715" y="21004"/>
                  <a:pt x="1" y="21801"/>
                </a:cubicBezTo>
                <a:cubicBezTo>
                  <a:pt x="608" y="22456"/>
                  <a:pt x="1060" y="22944"/>
                  <a:pt x="1501" y="23456"/>
                </a:cubicBezTo>
                <a:cubicBezTo>
                  <a:pt x="2453" y="24445"/>
                  <a:pt x="3406" y="25409"/>
                  <a:pt x="4358" y="26373"/>
                </a:cubicBezTo>
                <a:cubicBezTo>
                  <a:pt x="4611" y="26626"/>
                  <a:pt x="4855" y="26792"/>
                  <a:pt x="5121" y="26792"/>
                </a:cubicBezTo>
                <a:cubicBezTo>
                  <a:pt x="5319" y="26792"/>
                  <a:pt x="5529" y="26699"/>
                  <a:pt x="5763" y="26481"/>
                </a:cubicBezTo>
                <a:cubicBezTo>
                  <a:pt x="7454" y="24909"/>
                  <a:pt x="9288" y="23433"/>
                  <a:pt x="10883" y="21754"/>
                </a:cubicBezTo>
                <a:cubicBezTo>
                  <a:pt x="11669" y="20932"/>
                  <a:pt x="12621" y="20004"/>
                  <a:pt x="12538" y="18634"/>
                </a:cubicBezTo>
                <a:cubicBezTo>
                  <a:pt x="12538" y="18551"/>
                  <a:pt x="12740" y="18444"/>
                  <a:pt x="12860" y="18372"/>
                </a:cubicBezTo>
                <a:cubicBezTo>
                  <a:pt x="13038" y="18253"/>
                  <a:pt x="13288" y="18194"/>
                  <a:pt x="13383" y="18027"/>
                </a:cubicBezTo>
                <a:cubicBezTo>
                  <a:pt x="14157" y="16527"/>
                  <a:pt x="15015" y="15039"/>
                  <a:pt x="15658" y="13479"/>
                </a:cubicBezTo>
                <a:cubicBezTo>
                  <a:pt x="16539" y="11288"/>
                  <a:pt x="17634" y="9145"/>
                  <a:pt x="17610" y="6669"/>
                </a:cubicBezTo>
                <a:cubicBezTo>
                  <a:pt x="17598" y="5954"/>
                  <a:pt x="17563" y="5240"/>
                  <a:pt x="17551" y="4525"/>
                </a:cubicBezTo>
                <a:cubicBezTo>
                  <a:pt x="17539" y="3263"/>
                  <a:pt x="17539" y="2013"/>
                  <a:pt x="17515" y="751"/>
                </a:cubicBezTo>
                <a:cubicBezTo>
                  <a:pt x="17515" y="323"/>
                  <a:pt x="17336" y="108"/>
                  <a:pt x="16836" y="108"/>
                </a:cubicBezTo>
                <a:cubicBezTo>
                  <a:pt x="14800" y="108"/>
                  <a:pt x="12776" y="61"/>
                  <a:pt x="10752" y="1"/>
                </a:cubicBezTo>
                <a:cubicBezTo>
                  <a:pt x="10737" y="1"/>
                  <a:pt x="10721" y="1"/>
                  <a:pt x="1070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3" name="Google Shape;2083;p64"/>
          <p:cNvSpPr/>
          <p:nvPr/>
        </p:nvSpPr>
        <p:spPr>
          <a:xfrm>
            <a:off x="3946269" y="4065434"/>
            <a:ext cx="217008" cy="333563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4" name="Google Shape;2084;p64"/>
          <p:cNvSpPr/>
          <p:nvPr/>
        </p:nvSpPr>
        <p:spPr>
          <a:xfrm>
            <a:off x="3088588" y="4012775"/>
            <a:ext cx="148850" cy="514675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Google Shape;1345;p49"/>
          <p:cNvSpPr/>
          <p:nvPr/>
        </p:nvSpPr>
        <p:spPr>
          <a:xfrm rot="-5400000">
            <a:off x="3986364" y="2508865"/>
            <a:ext cx="1171271" cy="3137150"/>
          </a:xfrm>
          <a:custGeom>
            <a:avLst/>
            <a:gdLst/>
            <a:ahLst/>
            <a:cxnLst/>
            <a:rect l="l" t="t" r="r" b="b"/>
            <a:pathLst>
              <a:path w="5954" h="20587" extrusionOk="0">
                <a:moveTo>
                  <a:pt x="1843" y="0"/>
                </a:moveTo>
                <a:cubicBezTo>
                  <a:pt x="1034" y="0"/>
                  <a:pt x="393" y="545"/>
                  <a:pt x="357" y="1370"/>
                </a:cubicBezTo>
                <a:cubicBezTo>
                  <a:pt x="298" y="2918"/>
                  <a:pt x="381" y="4489"/>
                  <a:pt x="262" y="6037"/>
                </a:cubicBezTo>
                <a:cubicBezTo>
                  <a:pt x="143" y="7787"/>
                  <a:pt x="595" y="9537"/>
                  <a:pt x="95" y="11264"/>
                </a:cubicBezTo>
                <a:cubicBezTo>
                  <a:pt x="0" y="11550"/>
                  <a:pt x="119" y="11895"/>
                  <a:pt x="167" y="12204"/>
                </a:cubicBezTo>
                <a:cubicBezTo>
                  <a:pt x="203" y="12466"/>
                  <a:pt x="286" y="12740"/>
                  <a:pt x="286" y="12990"/>
                </a:cubicBezTo>
                <a:cubicBezTo>
                  <a:pt x="274" y="13990"/>
                  <a:pt x="214" y="15002"/>
                  <a:pt x="203" y="16002"/>
                </a:cubicBezTo>
                <a:cubicBezTo>
                  <a:pt x="179" y="17312"/>
                  <a:pt x="214" y="18622"/>
                  <a:pt x="214" y="19931"/>
                </a:cubicBezTo>
                <a:cubicBezTo>
                  <a:pt x="214" y="20289"/>
                  <a:pt x="322" y="20551"/>
                  <a:pt x="750" y="20551"/>
                </a:cubicBezTo>
                <a:cubicBezTo>
                  <a:pt x="2179" y="20551"/>
                  <a:pt x="3620" y="20563"/>
                  <a:pt x="5048" y="20586"/>
                </a:cubicBezTo>
                <a:cubicBezTo>
                  <a:pt x="5572" y="20586"/>
                  <a:pt x="5691" y="20301"/>
                  <a:pt x="5691" y="19824"/>
                </a:cubicBezTo>
                <a:cubicBezTo>
                  <a:pt x="5679" y="18812"/>
                  <a:pt x="5715" y="17800"/>
                  <a:pt x="5715" y="16788"/>
                </a:cubicBezTo>
                <a:cubicBezTo>
                  <a:pt x="5703" y="14717"/>
                  <a:pt x="5632" y="12633"/>
                  <a:pt x="5656" y="10561"/>
                </a:cubicBezTo>
                <a:cubicBezTo>
                  <a:pt x="5691" y="8859"/>
                  <a:pt x="5810" y="7144"/>
                  <a:pt x="5929" y="4775"/>
                </a:cubicBezTo>
                <a:cubicBezTo>
                  <a:pt x="5929" y="4001"/>
                  <a:pt x="5941" y="2572"/>
                  <a:pt x="5953" y="1143"/>
                </a:cubicBezTo>
                <a:cubicBezTo>
                  <a:pt x="5953" y="417"/>
                  <a:pt x="5620" y="72"/>
                  <a:pt x="4882" y="60"/>
                </a:cubicBezTo>
                <a:cubicBezTo>
                  <a:pt x="3870" y="48"/>
                  <a:pt x="2881" y="12"/>
                  <a:pt x="1869" y="0"/>
                </a:cubicBezTo>
                <a:cubicBezTo>
                  <a:pt x="1861" y="0"/>
                  <a:pt x="1852" y="0"/>
                  <a:pt x="184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6" name="Google Shape;1346;p49"/>
          <p:cNvSpPr txBox="1">
            <a:spLocks noGrp="1"/>
          </p:cNvSpPr>
          <p:nvPr>
            <p:ph type="body" idx="1"/>
          </p:nvPr>
        </p:nvSpPr>
        <p:spPr>
          <a:xfrm>
            <a:off x="3239325" y="3672450"/>
            <a:ext cx="2665500" cy="8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err="1"/>
              <a:t>Thank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/>
              <a:t>Daria Par</a:t>
            </a:r>
            <a:r>
              <a:rPr lang="hr-HR" dirty="0"/>
              <a:t>o</a:t>
            </a:r>
            <a:endParaRPr lang="hr-HR"/>
          </a:p>
        </p:txBody>
      </p:sp>
      <p:sp>
        <p:nvSpPr>
          <p:cNvPr id="1347" name="Google Shape;1347;p49"/>
          <p:cNvSpPr/>
          <p:nvPr/>
        </p:nvSpPr>
        <p:spPr>
          <a:xfrm>
            <a:off x="5904825" y="3445885"/>
            <a:ext cx="342326" cy="339216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49"/>
          <p:cNvSpPr/>
          <p:nvPr/>
        </p:nvSpPr>
        <p:spPr>
          <a:xfrm rot="4068784">
            <a:off x="6350697" y="3498540"/>
            <a:ext cx="411794" cy="590953"/>
          </a:xfrm>
          <a:custGeom>
            <a:avLst/>
            <a:gdLst/>
            <a:ahLst/>
            <a:cxnLst/>
            <a:rect l="l" t="t" r="r" b="b"/>
            <a:pathLst>
              <a:path w="20301" h="29138" extrusionOk="0">
                <a:moveTo>
                  <a:pt x="898" y="1"/>
                </a:moveTo>
                <a:cubicBezTo>
                  <a:pt x="403" y="1"/>
                  <a:pt x="239" y="228"/>
                  <a:pt x="239" y="800"/>
                </a:cubicBezTo>
                <a:cubicBezTo>
                  <a:pt x="203" y="3003"/>
                  <a:pt x="132" y="5206"/>
                  <a:pt x="96" y="7408"/>
                </a:cubicBezTo>
                <a:cubicBezTo>
                  <a:pt x="84" y="8087"/>
                  <a:pt x="1" y="8825"/>
                  <a:pt x="155" y="9480"/>
                </a:cubicBezTo>
                <a:cubicBezTo>
                  <a:pt x="1156" y="13433"/>
                  <a:pt x="2144" y="17410"/>
                  <a:pt x="4727" y="20708"/>
                </a:cubicBezTo>
                <a:cubicBezTo>
                  <a:pt x="5680" y="21922"/>
                  <a:pt x="6632" y="23172"/>
                  <a:pt x="7752" y="24208"/>
                </a:cubicBezTo>
                <a:cubicBezTo>
                  <a:pt x="8847" y="25232"/>
                  <a:pt x="10121" y="26113"/>
                  <a:pt x="11395" y="26923"/>
                </a:cubicBezTo>
                <a:cubicBezTo>
                  <a:pt x="12597" y="27673"/>
                  <a:pt x="13907" y="28292"/>
                  <a:pt x="15193" y="28911"/>
                </a:cubicBezTo>
                <a:cubicBezTo>
                  <a:pt x="15382" y="29006"/>
                  <a:pt x="15612" y="29137"/>
                  <a:pt x="15826" y="29137"/>
                </a:cubicBezTo>
                <a:cubicBezTo>
                  <a:pt x="16016" y="29137"/>
                  <a:pt x="16195" y="29033"/>
                  <a:pt x="16324" y="28709"/>
                </a:cubicBezTo>
                <a:cubicBezTo>
                  <a:pt x="16324" y="28685"/>
                  <a:pt x="16396" y="28685"/>
                  <a:pt x="16455" y="28685"/>
                </a:cubicBezTo>
                <a:cubicBezTo>
                  <a:pt x="16455" y="28804"/>
                  <a:pt x="16467" y="28923"/>
                  <a:pt x="16503" y="29137"/>
                </a:cubicBezTo>
                <a:cubicBezTo>
                  <a:pt x="16622" y="29066"/>
                  <a:pt x="16705" y="29030"/>
                  <a:pt x="16765" y="28970"/>
                </a:cubicBezTo>
                <a:cubicBezTo>
                  <a:pt x="17920" y="26780"/>
                  <a:pt x="19086" y="24601"/>
                  <a:pt x="20206" y="22398"/>
                </a:cubicBezTo>
                <a:cubicBezTo>
                  <a:pt x="20301" y="22232"/>
                  <a:pt x="20134" y="21827"/>
                  <a:pt x="19967" y="21696"/>
                </a:cubicBezTo>
                <a:cubicBezTo>
                  <a:pt x="19063" y="20981"/>
                  <a:pt x="18039" y="20386"/>
                  <a:pt x="17169" y="19612"/>
                </a:cubicBezTo>
                <a:cubicBezTo>
                  <a:pt x="11871" y="14790"/>
                  <a:pt x="8883" y="8885"/>
                  <a:pt x="8895" y="1622"/>
                </a:cubicBezTo>
                <a:cubicBezTo>
                  <a:pt x="8895" y="812"/>
                  <a:pt x="8645" y="538"/>
                  <a:pt x="7871" y="503"/>
                </a:cubicBezTo>
                <a:cubicBezTo>
                  <a:pt x="5620" y="372"/>
                  <a:pt x="3370" y="217"/>
                  <a:pt x="1132" y="15"/>
                </a:cubicBezTo>
                <a:cubicBezTo>
                  <a:pt x="1047" y="6"/>
                  <a:pt x="969" y="1"/>
                  <a:pt x="89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49"/>
          <p:cNvSpPr/>
          <p:nvPr/>
        </p:nvSpPr>
        <p:spPr>
          <a:xfrm rot="3036559">
            <a:off x="2941149" y="3848723"/>
            <a:ext cx="211277" cy="324754"/>
          </a:xfrm>
          <a:custGeom>
            <a:avLst/>
            <a:gdLst/>
            <a:ahLst/>
            <a:cxnLst/>
            <a:rect l="l" t="t" r="r" b="b"/>
            <a:pathLst>
              <a:path w="11860" h="18230" extrusionOk="0">
                <a:moveTo>
                  <a:pt x="3025" y="1"/>
                </a:moveTo>
                <a:cubicBezTo>
                  <a:pt x="2834" y="1"/>
                  <a:pt x="2489" y="72"/>
                  <a:pt x="2453" y="191"/>
                </a:cubicBezTo>
                <a:cubicBezTo>
                  <a:pt x="2344" y="491"/>
                  <a:pt x="2240" y="594"/>
                  <a:pt x="2120" y="594"/>
                </a:cubicBezTo>
                <a:cubicBezTo>
                  <a:pt x="1979" y="594"/>
                  <a:pt x="1815" y="451"/>
                  <a:pt x="1596" y="322"/>
                </a:cubicBezTo>
                <a:cubicBezTo>
                  <a:pt x="1478" y="252"/>
                  <a:pt x="1318" y="226"/>
                  <a:pt x="1147" y="226"/>
                </a:cubicBezTo>
                <a:cubicBezTo>
                  <a:pt x="939" y="226"/>
                  <a:pt x="714" y="264"/>
                  <a:pt x="525" y="310"/>
                </a:cubicBezTo>
                <a:cubicBezTo>
                  <a:pt x="346" y="358"/>
                  <a:pt x="132" y="679"/>
                  <a:pt x="132" y="894"/>
                </a:cubicBezTo>
                <a:cubicBezTo>
                  <a:pt x="108" y="2822"/>
                  <a:pt x="132" y="4751"/>
                  <a:pt x="132" y="6680"/>
                </a:cubicBezTo>
                <a:cubicBezTo>
                  <a:pt x="132" y="8478"/>
                  <a:pt x="120" y="10299"/>
                  <a:pt x="96" y="12097"/>
                </a:cubicBezTo>
                <a:cubicBezTo>
                  <a:pt x="72" y="13824"/>
                  <a:pt x="1" y="15550"/>
                  <a:pt x="13" y="17288"/>
                </a:cubicBezTo>
                <a:cubicBezTo>
                  <a:pt x="13" y="17931"/>
                  <a:pt x="448" y="18229"/>
                  <a:pt x="1071" y="18229"/>
                </a:cubicBezTo>
                <a:cubicBezTo>
                  <a:pt x="1083" y="18229"/>
                  <a:pt x="1096" y="18229"/>
                  <a:pt x="1108" y="18229"/>
                </a:cubicBezTo>
                <a:cubicBezTo>
                  <a:pt x="1680" y="18193"/>
                  <a:pt x="2275" y="18217"/>
                  <a:pt x="2263" y="17384"/>
                </a:cubicBezTo>
                <a:cubicBezTo>
                  <a:pt x="2263" y="17348"/>
                  <a:pt x="2334" y="17324"/>
                  <a:pt x="2418" y="17241"/>
                </a:cubicBezTo>
                <a:cubicBezTo>
                  <a:pt x="2573" y="17324"/>
                  <a:pt x="2775" y="17396"/>
                  <a:pt x="2977" y="17491"/>
                </a:cubicBezTo>
                <a:cubicBezTo>
                  <a:pt x="2870" y="17741"/>
                  <a:pt x="2799" y="17931"/>
                  <a:pt x="2680" y="18193"/>
                </a:cubicBezTo>
                <a:cubicBezTo>
                  <a:pt x="3577" y="18193"/>
                  <a:pt x="4436" y="18204"/>
                  <a:pt x="5281" y="18204"/>
                </a:cubicBezTo>
                <a:cubicBezTo>
                  <a:pt x="5703" y="18204"/>
                  <a:pt x="6121" y="18201"/>
                  <a:pt x="6537" y="18193"/>
                </a:cubicBezTo>
                <a:cubicBezTo>
                  <a:pt x="7859" y="18181"/>
                  <a:pt x="9180" y="18134"/>
                  <a:pt x="10514" y="18062"/>
                </a:cubicBezTo>
                <a:cubicBezTo>
                  <a:pt x="10728" y="18050"/>
                  <a:pt x="11074" y="17872"/>
                  <a:pt x="11121" y="17693"/>
                </a:cubicBezTo>
                <a:cubicBezTo>
                  <a:pt x="11240" y="17265"/>
                  <a:pt x="11240" y="16788"/>
                  <a:pt x="11288" y="16324"/>
                </a:cubicBezTo>
                <a:cubicBezTo>
                  <a:pt x="11859" y="15193"/>
                  <a:pt x="11371" y="13990"/>
                  <a:pt x="11324" y="12859"/>
                </a:cubicBezTo>
                <a:cubicBezTo>
                  <a:pt x="11288" y="11728"/>
                  <a:pt x="11502" y="10550"/>
                  <a:pt x="11133" y="9597"/>
                </a:cubicBezTo>
                <a:cubicBezTo>
                  <a:pt x="11252" y="8918"/>
                  <a:pt x="11407" y="8347"/>
                  <a:pt x="11431" y="7763"/>
                </a:cubicBezTo>
                <a:cubicBezTo>
                  <a:pt x="11466" y="6906"/>
                  <a:pt x="11371" y="6061"/>
                  <a:pt x="11383" y="5192"/>
                </a:cubicBezTo>
                <a:cubicBezTo>
                  <a:pt x="11407" y="3977"/>
                  <a:pt x="11478" y="2739"/>
                  <a:pt x="11466" y="1513"/>
                </a:cubicBezTo>
                <a:cubicBezTo>
                  <a:pt x="11443" y="608"/>
                  <a:pt x="11074" y="143"/>
                  <a:pt x="10454" y="132"/>
                </a:cubicBezTo>
                <a:cubicBezTo>
                  <a:pt x="7978" y="72"/>
                  <a:pt x="5490" y="24"/>
                  <a:pt x="302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49"/>
          <p:cNvSpPr/>
          <p:nvPr/>
        </p:nvSpPr>
        <p:spPr>
          <a:xfrm>
            <a:off x="2511925" y="4264885"/>
            <a:ext cx="342326" cy="339216"/>
          </a:xfrm>
          <a:custGeom>
            <a:avLst/>
            <a:gdLst/>
            <a:ahLst/>
            <a:cxnLst/>
            <a:rect l="l" t="t" r="r" b="b"/>
            <a:pathLst>
              <a:path w="12455" h="12343" extrusionOk="0">
                <a:moveTo>
                  <a:pt x="5834" y="1"/>
                </a:moveTo>
                <a:lnTo>
                  <a:pt x="3918" y="132"/>
                </a:lnTo>
                <a:cubicBezTo>
                  <a:pt x="3215" y="191"/>
                  <a:pt x="2679" y="537"/>
                  <a:pt x="2203" y="1060"/>
                </a:cubicBezTo>
                <a:cubicBezTo>
                  <a:pt x="727" y="2632"/>
                  <a:pt x="0" y="4537"/>
                  <a:pt x="0" y="6656"/>
                </a:cubicBezTo>
                <a:cubicBezTo>
                  <a:pt x="0" y="8216"/>
                  <a:pt x="465" y="9704"/>
                  <a:pt x="1810" y="10704"/>
                </a:cubicBezTo>
                <a:cubicBezTo>
                  <a:pt x="3200" y="11724"/>
                  <a:pt x="4651" y="12343"/>
                  <a:pt x="6207" y="12343"/>
                </a:cubicBezTo>
                <a:cubicBezTo>
                  <a:pt x="7050" y="12343"/>
                  <a:pt x="7923" y="12161"/>
                  <a:pt x="8835" y="11764"/>
                </a:cubicBezTo>
                <a:cubicBezTo>
                  <a:pt x="10764" y="10931"/>
                  <a:pt x="12454" y="8657"/>
                  <a:pt x="12371" y="6573"/>
                </a:cubicBezTo>
                <a:cubicBezTo>
                  <a:pt x="12335" y="5763"/>
                  <a:pt x="12216" y="4930"/>
                  <a:pt x="11966" y="4156"/>
                </a:cubicBezTo>
                <a:cubicBezTo>
                  <a:pt x="11192" y="1811"/>
                  <a:pt x="9728" y="108"/>
                  <a:pt x="6894" y="84"/>
                </a:cubicBezTo>
                <a:lnTo>
                  <a:pt x="5846" y="84"/>
                </a:lnTo>
                <a:cubicBezTo>
                  <a:pt x="5846" y="60"/>
                  <a:pt x="5846" y="48"/>
                  <a:pt x="583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ersity and Equality Lesson for Middle School by Slidesgo">
  <a:themeElements>
    <a:clrScheme name="Simple Light">
      <a:dk1>
        <a:srgbClr val="222222"/>
      </a:dk1>
      <a:lt1>
        <a:srgbClr val="FFFFFF"/>
      </a:lt1>
      <a:dk2>
        <a:srgbClr val="263C57"/>
      </a:dk2>
      <a:lt2>
        <a:srgbClr val="FFFAEE"/>
      </a:lt2>
      <a:accent1>
        <a:srgbClr val="FF5CA0"/>
      </a:accent1>
      <a:accent2>
        <a:srgbClr val="F84B2C"/>
      </a:accent2>
      <a:accent3>
        <a:srgbClr val="06B58F"/>
      </a:accent3>
      <a:accent4>
        <a:srgbClr val="2277DB"/>
      </a:accent4>
      <a:accent5>
        <a:srgbClr val="FAAC07"/>
      </a:accent5>
      <a:accent6>
        <a:srgbClr val="B26BD6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Prikaz na zaslonu (16:9)</PresentationFormat>
  <Paragraphs>46</Paragraphs>
  <Slides>9</Slides>
  <Notes>9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7" baseType="lpstr">
      <vt:lpstr>Indie Flower</vt:lpstr>
      <vt:lpstr>Archivo Black</vt:lpstr>
      <vt:lpstr>Londrina Solid</vt:lpstr>
      <vt:lpstr>Libre Baskerville</vt:lpstr>
      <vt:lpstr>Roboto Black</vt:lpstr>
      <vt:lpstr>Arial</vt:lpstr>
      <vt:lpstr>Rubik</vt:lpstr>
      <vt:lpstr>Diversity and Equality Lesson for Middle School by Slidesgo</vt:lpstr>
      <vt:lpstr>LESSON FOR HIGH SCHOOL </vt:lpstr>
      <vt:lpstr>PowerPoint prezentacija</vt:lpstr>
      <vt:lpstr>WARM UP</vt:lpstr>
      <vt:lpstr>What’s a stereotype?</vt:lpstr>
      <vt:lpstr>Share your answers</vt:lpstr>
      <vt:lpstr>1</vt:lpstr>
      <vt:lpstr>HOMEWORK</vt:lpstr>
      <vt:lpstr>RESOURCE:   Think 3, OUP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FOR HIGH SCHOOL </dc:title>
  <dc:creator>Korisnik</dc:creator>
  <cp:lastModifiedBy>Daria Paro</cp:lastModifiedBy>
  <cp:revision>2</cp:revision>
  <dcterms:modified xsi:type="dcterms:W3CDTF">2024-06-11T18:57:15Z</dcterms:modified>
</cp:coreProperties>
</file>